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3" r:id="rId6"/>
    <p:sldId id="260" r:id="rId7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5.2499999999999998E-2</c:v>
                </c:pt>
                <c:pt idx="1">
                  <c:v>0.1075</c:v>
                </c:pt>
                <c:pt idx="2">
                  <c:v>0.1825</c:v>
                </c:pt>
                <c:pt idx="3">
                  <c:v>0.22259999999999999</c:v>
                </c:pt>
                <c:pt idx="4">
                  <c:v>0.23669999999999999</c:v>
                </c:pt>
                <c:pt idx="5">
                  <c:v>0.14760000000000001</c:v>
                </c:pt>
                <c:pt idx="6">
                  <c:v>4.6699999999999998E-2</c:v>
                </c:pt>
                <c:pt idx="7">
                  <c:v>3.9000000000000098E-3</c:v>
                </c:pt>
              </c:numCache>
            </c:numRef>
          </c:val>
        </c:ser>
        <c:gapWidth val="38"/>
        <c:overlap val="75"/>
        <c:axId val="96522240"/>
        <c:axId val="96523776"/>
      </c:barChart>
      <c:catAx>
        <c:axId val="9652224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6523776"/>
        <c:crosses val="autoZero"/>
        <c:auto val="1"/>
        <c:lblAlgn val="ctr"/>
        <c:lblOffset val="100"/>
      </c:catAx>
      <c:valAx>
        <c:axId val="96523776"/>
        <c:scaling>
          <c:orientation val="minMax"/>
          <c:max val="0.2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6522240"/>
        <c:crosses val="autoZero"/>
        <c:crossBetween val="between"/>
        <c:minorUnit val="0.05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ka-GE" smtClean="0"/>
              <a:t>გეოგრაფია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ლიტერატურა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80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95736" y="1988840"/>
            <a:ext cx="3903762" cy="2995461"/>
            <a:chOff x="1547664" y="1988840"/>
            <a:chExt cx="3680690" cy="3715541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1988840"/>
              <a:ext cx="3680690" cy="2789159"/>
              <a:chOff x="1804450" y="2512049"/>
              <a:chExt cx="3680690" cy="2789159"/>
            </a:xfrm>
          </p:grpSpPr>
          <p:sp>
            <p:nvSpPr>
              <p:cNvPr id="5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/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6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სირთულე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en-US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a</a:t>
                </a:r>
                <a:r>
                  <a:rPr lang="ka-GE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ბიტურიენტთა რაოდენობა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4364347" y="251204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5 849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4364347" y="344012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36,71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4364347" y="4371488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45,89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47664" y="4774661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**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107561" y="4774661"/>
              <a:ext cx="1120793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75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(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ლიტერატურა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</a:t>
            </a: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ზღვარი 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2267744" y="2132856"/>
            <a:ext cx="3888328" cy="1857800"/>
            <a:chOff x="1403648" y="2512049"/>
            <a:chExt cx="3888328" cy="1857800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 ვერ 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84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ლიტერატურა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555776" y="1772816"/>
            <a:ext cx="3950282" cy="2645405"/>
            <a:chOff x="1804450" y="2512049"/>
            <a:chExt cx="3490197" cy="3289162"/>
          </a:xfrm>
          <a:solidFill>
            <a:srgbClr val="DDB39B"/>
          </a:solidFill>
        </p:grpSpPr>
        <p:grpSp>
          <p:nvGrpSpPr>
            <p:cNvPr id="38" name="Group 40"/>
            <p:cNvGrpSpPr/>
            <p:nvPr/>
          </p:nvGrpSpPr>
          <p:grpSpPr>
            <a:xfrm>
              <a:off x="1804450" y="2512049"/>
              <a:ext cx="3487526" cy="2470179"/>
              <a:chOff x="1804450" y="2512049"/>
              <a:chExt cx="3487526" cy="2470179"/>
            </a:xfrm>
            <a:grpFill/>
          </p:grpSpPr>
          <p:sp>
            <p:nvSpPr>
              <p:cNvPr id="44" name="Rectangle 22"/>
              <p:cNvSpPr>
                <a:spLocks noChangeArrowheads="1"/>
              </p:cNvSpPr>
              <p:nvPr/>
            </p:nvSpPr>
            <p:spPr bwMode="auto">
              <a:xfrm>
                <a:off x="1804450" y="3331032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21-40 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5" name="Rectangle 23"/>
              <p:cNvSpPr>
                <a:spLocks noChangeArrowheads="1"/>
              </p:cNvSpPr>
              <p:nvPr/>
            </p:nvSpPr>
            <p:spPr bwMode="auto">
              <a:xfrm>
                <a:off x="1804450" y="4159268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41-60 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6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  0-20 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58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16%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9" name="Rectangle 40"/>
              <p:cNvSpPr>
                <a:spLocks noChangeArrowheads="1"/>
              </p:cNvSpPr>
              <p:nvPr/>
            </p:nvSpPr>
            <p:spPr bwMode="auto">
              <a:xfrm>
                <a:off x="4355976" y="3331032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,51%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4355976" y="4159268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8,43%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1807121" y="4978251"/>
              <a:ext cx="2551526" cy="82296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61-80 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358647" y="4978251"/>
              <a:ext cx="936000" cy="82296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,06%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ლიტერატურა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82" name="Chart 81"/>
          <p:cNvGraphicFramePr/>
          <p:nvPr/>
        </p:nvGraphicFramePr>
        <p:xfrm>
          <a:off x="2267744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ლიტერატურა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763</TotalTime>
  <Words>108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მინიმალური კომპეტენციის ზღვარი </vt:lpstr>
      <vt:lpstr>სიხშირეთა განაწილება ქულების მიხედვით</vt:lpstr>
      <vt:lpstr>სიხშირეთა განაწილება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81</cp:revision>
  <dcterms:created xsi:type="dcterms:W3CDTF">2011-07-27T10:30:27Z</dcterms:created>
  <dcterms:modified xsi:type="dcterms:W3CDTF">2013-08-08T08:10:35Z</dcterms:modified>
</cp:coreProperties>
</file>