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3" r:id="rId6"/>
    <p:sldId id="260" r:id="rId7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Sheet1!$A$2:$A$16</c:f>
              <c:strCache>
                <c:ptCount val="15"/>
                <c:pt idx="0">
                  <c:v>0-5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0.57999999999999996</c:v>
                </c:pt>
                <c:pt idx="1">
                  <c:v>7.8699999999999992</c:v>
                </c:pt>
                <c:pt idx="2">
                  <c:v>14.2</c:v>
                </c:pt>
                <c:pt idx="3">
                  <c:v>12.579999999999998</c:v>
                </c:pt>
                <c:pt idx="4">
                  <c:v>10.25</c:v>
                </c:pt>
                <c:pt idx="5">
                  <c:v>8.2600000000000051</c:v>
                </c:pt>
                <c:pt idx="6">
                  <c:v>7.6099999999999994</c:v>
                </c:pt>
                <c:pt idx="7">
                  <c:v>7.3000000000000043</c:v>
                </c:pt>
                <c:pt idx="8">
                  <c:v>6.5799999999999983</c:v>
                </c:pt>
                <c:pt idx="9">
                  <c:v>6.1199999999999903</c:v>
                </c:pt>
                <c:pt idx="10">
                  <c:v>4.710000000000008</c:v>
                </c:pt>
                <c:pt idx="11">
                  <c:v>4.2000000000000028</c:v>
                </c:pt>
                <c:pt idx="12">
                  <c:v>4</c:v>
                </c:pt>
                <c:pt idx="13">
                  <c:v>3.7399999999999949</c:v>
                </c:pt>
                <c:pt idx="14">
                  <c:v>2</c:v>
                </c:pt>
              </c:numCache>
            </c:numRef>
          </c:val>
        </c:ser>
        <c:gapWidth val="38"/>
        <c:overlap val="75"/>
        <c:axId val="86445056"/>
        <c:axId val="86450944"/>
      </c:barChart>
      <c:catAx>
        <c:axId val="86445056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50944"/>
        <c:crosses val="autoZero"/>
        <c:auto val="1"/>
        <c:lblAlgn val="ctr"/>
        <c:lblOffset val="100"/>
      </c:catAx>
      <c:valAx>
        <c:axId val="86450944"/>
        <c:scaling>
          <c:orientation val="minMax"/>
          <c:max val="2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6445056"/>
        <c:crosses val="autoZero"/>
        <c:crossBetween val="between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ka-GE" smtClean="0"/>
              <a:t>გეოგრაფია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ქიმია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75.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95736" y="1988840"/>
            <a:ext cx="3903762" cy="2995461"/>
            <a:chOff x="1547664" y="1988840"/>
            <a:chExt cx="3680690" cy="3715541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1988840"/>
              <a:ext cx="3680690" cy="2789159"/>
              <a:chOff x="1804450" y="2512049"/>
              <a:chExt cx="3680690" cy="2789159"/>
            </a:xfrm>
          </p:grpSpPr>
          <p:sp>
            <p:nvSpPr>
              <p:cNvPr id="5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/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6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სირთულე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en-US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a</a:t>
                </a:r>
                <a:r>
                  <a:rPr lang="ka-GE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ბიტურიენტთა რაოდენობა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4364347" y="251204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1 550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4364347" y="344012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31,95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4364347" y="4371488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42,60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47664" y="4774661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**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107561" y="4774661"/>
              <a:ext cx="1120793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75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(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5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ქიმია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</a:t>
            </a: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ზღვარი 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2267744" y="2132856"/>
            <a:ext cx="3888328" cy="1857800"/>
            <a:chOff x="1403648" y="2512049"/>
            <a:chExt cx="3888328" cy="1857800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 ვერ 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29,81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70,19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ქიმია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2555776" y="1268760"/>
            <a:ext cx="3955031" cy="5270401"/>
            <a:chOff x="405694" y="1268761"/>
            <a:chExt cx="3955031" cy="5270401"/>
          </a:xfrm>
        </p:grpSpPr>
        <p:grpSp>
          <p:nvGrpSpPr>
            <p:cNvPr id="79" name="Group 78"/>
            <p:cNvGrpSpPr/>
            <p:nvPr/>
          </p:nvGrpSpPr>
          <p:grpSpPr>
            <a:xfrm>
              <a:off x="405694" y="1268761"/>
              <a:ext cx="3950282" cy="4608511"/>
              <a:chOff x="2627784" y="1268760"/>
              <a:chExt cx="3950282" cy="5102769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627784" y="1268760"/>
                <a:ext cx="3950282" cy="2929122"/>
                <a:chOff x="1804450" y="2512049"/>
                <a:chExt cx="3490197" cy="3289162"/>
              </a:xfrm>
              <a:solidFill>
                <a:srgbClr val="DDB39B"/>
              </a:solidFill>
            </p:grpSpPr>
            <p:grpSp>
              <p:nvGrpSpPr>
                <p:cNvPr id="38" name="Group 40"/>
                <p:cNvGrpSpPr/>
                <p:nvPr/>
              </p:nvGrpSpPr>
              <p:grpSpPr>
                <a:xfrm>
                  <a:off x="1804450" y="2512049"/>
                  <a:ext cx="3487526" cy="2470179"/>
                  <a:chOff x="1804450" y="2512049"/>
                  <a:chExt cx="3487526" cy="2470179"/>
                </a:xfrm>
                <a:grpFill/>
              </p:grpSpPr>
              <p:sp>
                <p:nvSpPr>
                  <p:cNvPr id="4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331032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11-20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15926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21-30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0-10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5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512049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8,45%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5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3331032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6,78%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6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415926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8,51%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4978251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31-40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4358647" y="4978251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4,91%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2627784" y="4194193"/>
                <a:ext cx="3950278" cy="2177336"/>
                <a:chOff x="1804450" y="2341138"/>
                <a:chExt cx="3490197" cy="2416101"/>
              </a:xfrm>
              <a:solidFill>
                <a:srgbClr val="DDB39B"/>
              </a:solidFill>
            </p:grpSpPr>
            <p:grpSp>
              <p:nvGrpSpPr>
                <p:cNvPr id="70" name="Group 40"/>
                <p:cNvGrpSpPr/>
                <p:nvPr/>
              </p:nvGrpSpPr>
              <p:grpSpPr>
                <a:xfrm>
                  <a:off x="1804450" y="2341138"/>
                  <a:ext cx="3488777" cy="1651196"/>
                  <a:chOff x="1804450" y="2341138"/>
                  <a:chExt cx="3488777" cy="1651196"/>
                </a:xfrm>
                <a:grpFill/>
              </p:grpSpPr>
              <p:sp>
                <p:nvSpPr>
                  <p:cNvPr id="7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169374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51-60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7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34113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41-50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7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34113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12,70%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7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7226" y="3166005"/>
                    <a:ext cx="936001" cy="771151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8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,91%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3934279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61-70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2" name="Rectangle 71"/>
                <p:cNvSpPr>
                  <a:spLocks noChangeArrowheads="1"/>
                </p:cNvSpPr>
                <p:nvPr/>
              </p:nvSpPr>
              <p:spPr bwMode="auto">
                <a:xfrm>
                  <a:off x="4358647" y="3934279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,74%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grpSp>
          <p:nvGrpSpPr>
            <p:cNvPr id="95" name="Group 40"/>
            <p:cNvGrpSpPr/>
            <p:nvPr/>
          </p:nvGrpSpPr>
          <p:grpSpPr>
            <a:xfrm>
              <a:off x="413466" y="5877272"/>
              <a:ext cx="3947259" cy="661890"/>
              <a:chOff x="1804450" y="2512049"/>
              <a:chExt cx="3487526" cy="822960"/>
            </a:xfrm>
            <a:solidFill>
              <a:srgbClr val="DDB39B"/>
            </a:solidFill>
          </p:grpSpPr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71-75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01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ქიმია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82" name="Chart 81"/>
          <p:cNvGraphicFramePr/>
          <p:nvPr/>
        </p:nvGraphicFramePr>
        <p:xfrm>
          <a:off x="2267744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ქიმია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751</TotalTime>
  <Words>125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მინიმალური კომპეტენციის ზღვარი </vt:lpstr>
      <vt:lpstr>სიხშირეთა განაწილება ქულების მიხედვით</vt:lpstr>
      <vt:lpstr>სიხშირეთა განაწილება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78</cp:revision>
  <dcterms:created xsi:type="dcterms:W3CDTF">2011-07-27T10:30:27Z</dcterms:created>
  <dcterms:modified xsi:type="dcterms:W3CDTF">2013-07-31T13:08:22Z</dcterms:modified>
</cp:coreProperties>
</file>