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257" r:id="rId3"/>
    <p:sldId id="340" r:id="rId4"/>
    <p:sldId id="338" r:id="rId5"/>
    <p:sldId id="317" r:id="rId6"/>
    <p:sldId id="289" r:id="rId7"/>
    <p:sldId id="290" r:id="rId8"/>
    <p:sldId id="291" r:id="rId9"/>
    <p:sldId id="319" r:id="rId10"/>
    <p:sldId id="352" r:id="rId11"/>
    <p:sldId id="353" r:id="rId12"/>
    <p:sldId id="261" r:id="rId13"/>
    <p:sldId id="354" r:id="rId14"/>
    <p:sldId id="336" r:id="rId15"/>
    <p:sldId id="341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96CCA-17FE-4FAC-AD5C-89FCCF7BE2F2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B698F1E-1540-46B1-B160-3870C9AAC118}">
      <dgm:prSet phldrT="[Text]"/>
      <dgm:spPr/>
      <dgm:t>
        <a:bodyPr/>
        <a:lstStyle/>
        <a:p>
          <a:r>
            <a:rPr lang="ka-GE" dirty="0"/>
            <a:t>ა</a:t>
          </a:r>
          <a:endParaRPr lang="en-GB" dirty="0"/>
        </a:p>
      </dgm:t>
    </dgm:pt>
    <dgm:pt modelId="{1E85FE09-C112-4B6E-9253-4D51FC2AB904}" type="parTrans" cxnId="{EA766D31-89DA-4B0B-BAF3-F80764121337}">
      <dgm:prSet/>
      <dgm:spPr/>
      <dgm:t>
        <a:bodyPr/>
        <a:lstStyle/>
        <a:p>
          <a:endParaRPr lang="en-GB"/>
        </a:p>
      </dgm:t>
    </dgm:pt>
    <dgm:pt modelId="{2FC11351-0122-4335-859E-1FDAEEB924BD}" type="sibTrans" cxnId="{EA766D31-89DA-4B0B-BAF3-F80764121337}">
      <dgm:prSet/>
      <dgm:spPr/>
      <dgm:t>
        <a:bodyPr/>
        <a:lstStyle/>
        <a:p>
          <a:endParaRPr lang="en-GB"/>
        </a:p>
      </dgm:t>
    </dgm:pt>
    <dgm:pt modelId="{E9894292-48E6-4B0F-8EC2-027DCB4BDC36}">
      <dgm:prSet phldrT="[Text]"/>
      <dgm:spPr/>
      <dgm:t>
        <a:bodyPr/>
        <a:lstStyle/>
        <a:p>
          <a:r>
            <a:rPr lang="ka-GE" dirty="0"/>
            <a:t>ე</a:t>
          </a:r>
          <a:endParaRPr lang="en-GB" dirty="0"/>
        </a:p>
      </dgm:t>
    </dgm:pt>
    <dgm:pt modelId="{E9390E7C-7A2A-4527-8C68-76528FB4DE23}" type="parTrans" cxnId="{7C043756-A50C-470E-8398-A40A88CABEA2}">
      <dgm:prSet/>
      <dgm:spPr/>
      <dgm:t>
        <a:bodyPr/>
        <a:lstStyle/>
        <a:p>
          <a:endParaRPr lang="en-GB"/>
        </a:p>
      </dgm:t>
    </dgm:pt>
    <dgm:pt modelId="{A05DAD9B-0D5C-4846-886F-CF0590A682D6}" type="sibTrans" cxnId="{7C043756-A50C-470E-8398-A40A88CABEA2}">
      <dgm:prSet/>
      <dgm:spPr/>
      <dgm:t>
        <a:bodyPr/>
        <a:lstStyle/>
        <a:p>
          <a:endParaRPr lang="en-GB"/>
        </a:p>
      </dgm:t>
    </dgm:pt>
    <dgm:pt modelId="{C491A806-EC46-4605-BE7A-5C8F91D219D6}">
      <dgm:prSet phldrT="[Text]"/>
      <dgm:spPr/>
      <dgm:t>
        <a:bodyPr/>
        <a:lstStyle/>
        <a:p>
          <a:r>
            <a:rPr lang="ka-GE" dirty="0"/>
            <a:t>ი</a:t>
          </a:r>
          <a:endParaRPr lang="en-GB" dirty="0"/>
        </a:p>
      </dgm:t>
    </dgm:pt>
    <dgm:pt modelId="{F94B1346-B653-4BF3-ADC2-4A4DDAAEDD40}" type="parTrans" cxnId="{3958AB55-1907-4E14-84C5-CA19B83F55F5}">
      <dgm:prSet/>
      <dgm:spPr/>
      <dgm:t>
        <a:bodyPr/>
        <a:lstStyle/>
        <a:p>
          <a:endParaRPr lang="en-GB"/>
        </a:p>
      </dgm:t>
    </dgm:pt>
    <dgm:pt modelId="{9CD07F3C-700A-4BFC-B66B-D33B6A6274AD}" type="sibTrans" cxnId="{3958AB55-1907-4E14-84C5-CA19B83F55F5}">
      <dgm:prSet/>
      <dgm:spPr/>
      <dgm:t>
        <a:bodyPr/>
        <a:lstStyle/>
        <a:p>
          <a:endParaRPr lang="en-GB"/>
        </a:p>
      </dgm:t>
    </dgm:pt>
    <dgm:pt modelId="{E55C9683-F9DA-497C-B71F-2D2178904BF7}">
      <dgm:prSet phldrT="[Text]"/>
      <dgm:spPr/>
      <dgm:t>
        <a:bodyPr/>
        <a:lstStyle/>
        <a:p>
          <a:r>
            <a:rPr lang="ka-GE" dirty="0"/>
            <a:t>ო</a:t>
          </a:r>
          <a:endParaRPr lang="en-GB" dirty="0"/>
        </a:p>
      </dgm:t>
    </dgm:pt>
    <dgm:pt modelId="{8C081D00-C93C-4A85-BC7F-E8176370C90E}" type="parTrans" cxnId="{2068F846-AECC-415A-B47F-E76EB70944EA}">
      <dgm:prSet/>
      <dgm:spPr/>
      <dgm:t>
        <a:bodyPr/>
        <a:lstStyle/>
        <a:p>
          <a:endParaRPr lang="en-GB"/>
        </a:p>
      </dgm:t>
    </dgm:pt>
    <dgm:pt modelId="{C754328D-0ECA-4D18-B3B6-418DA4B74CE6}" type="sibTrans" cxnId="{2068F846-AECC-415A-B47F-E76EB70944EA}">
      <dgm:prSet/>
      <dgm:spPr/>
      <dgm:t>
        <a:bodyPr/>
        <a:lstStyle/>
        <a:p>
          <a:endParaRPr lang="en-GB"/>
        </a:p>
      </dgm:t>
    </dgm:pt>
    <dgm:pt modelId="{CA6E00DD-4316-4B3C-A311-BA62C4923278}">
      <dgm:prSet phldrT="[Text]"/>
      <dgm:spPr/>
      <dgm:t>
        <a:bodyPr/>
        <a:lstStyle/>
        <a:p>
          <a:r>
            <a:rPr lang="ka-GE" dirty="0"/>
            <a:t>უ</a:t>
          </a:r>
          <a:endParaRPr lang="en-GB" dirty="0"/>
        </a:p>
      </dgm:t>
    </dgm:pt>
    <dgm:pt modelId="{0B3614B7-5876-48C1-B56A-A00A06167E00}" type="parTrans" cxnId="{219CE3D8-9836-414A-B1F0-C43C8A9485C8}">
      <dgm:prSet/>
      <dgm:spPr/>
      <dgm:t>
        <a:bodyPr/>
        <a:lstStyle/>
        <a:p>
          <a:endParaRPr lang="en-GB"/>
        </a:p>
      </dgm:t>
    </dgm:pt>
    <dgm:pt modelId="{6E83A013-CA03-4673-BAED-1DAF980B115B}" type="sibTrans" cxnId="{219CE3D8-9836-414A-B1F0-C43C8A9485C8}">
      <dgm:prSet/>
      <dgm:spPr/>
      <dgm:t>
        <a:bodyPr/>
        <a:lstStyle/>
        <a:p>
          <a:endParaRPr lang="en-GB"/>
        </a:p>
      </dgm:t>
    </dgm:pt>
    <dgm:pt modelId="{20298A4D-2EA1-455E-9189-7422728EEF5C}" type="pres">
      <dgm:prSet presAssocID="{14496CCA-17FE-4FAC-AD5C-89FCCF7BE2F2}" presName="cycle" presStyleCnt="0">
        <dgm:presLayoutVars>
          <dgm:dir/>
          <dgm:resizeHandles val="exact"/>
        </dgm:presLayoutVars>
      </dgm:prSet>
      <dgm:spPr/>
    </dgm:pt>
    <dgm:pt modelId="{8CD230AC-9017-446B-B8EF-27314C40AAFE}" type="pres">
      <dgm:prSet presAssocID="{7B698F1E-1540-46B1-B160-3870C9AAC118}" presName="node" presStyleLbl="node1" presStyleIdx="0" presStyleCnt="5">
        <dgm:presLayoutVars>
          <dgm:bulletEnabled val="1"/>
        </dgm:presLayoutVars>
      </dgm:prSet>
      <dgm:spPr/>
    </dgm:pt>
    <dgm:pt modelId="{617D0818-3D92-433B-847E-CD0D573D1811}" type="pres">
      <dgm:prSet presAssocID="{2FC11351-0122-4335-859E-1FDAEEB924BD}" presName="sibTrans" presStyleLbl="sibTrans2D1" presStyleIdx="0" presStyleCnt="5"/>
      <dgm:spPr/>
    </dgm:pt>
    <dgm:pt modelId="{0556E44C-8B7B-451C-B3FE-235D549FB713}" type="pres">
      <dgm:prSet presAssocID="{2FC11351-0122-4335-859E-1FDAEEB924BD}" presName="connectorText" presStyleLbl="sibTrans2D1" presStyleIdx="0" presStyleCnt="5"/>
      <dgm:spPr/>
    </dgm:pt>
    <dgm:pt modelId="{61A3B5AA-66EA-4D25-986E-1A02670D95B7}" type="pres">
      <dgm:prSet presAssocID="{E9894292-48E6-4B0F-8EC2-027DCB4BDC36}" presName="node" presStyleLbl="node1" presStyleIdx="1" presStyleCnt="5">
        <dgm:presLayoutVars>
          <dgm:bulletEnabled val="1"/>
        </dgm:presLayoutVars>
      </dgm:prSet>
      <dgm:spPr/>
    </dgm:pt>
    <dgm:pt modelId="{5F534167-4ACA-41C7-80B5-F17C13183801}" type="pres">
      <dgm:prSet presAssocID="{A05DAD9B-0D5C-4846-886F-CF0590A682D6}" presName="sibTrans" presStyleLbl="sibTrans2D1" presStyleIdx="1" presStyleCnt="5"/>
      <dgm:spPr/>
    </dgm:pt>
    <dgm:pt modelId="{E8A6CF77-84BF-41C9-A2C3-DDDCED3BE3DC}" type="pres">
      <dgm:prSet presAssocID="{A05DAD9B-0D5C-4846-886F-CF0590A682D6}" presName="connectorText" presStyleLbl="sibTrans2D1" presStyleIdx="1" presStyleCnt="5"/>
      <dgm:spPr/>
    </dgm:pt>
    <dgm:pt modelId="{41DA8F1E-053A-4C94-9303-12AC66B3737B}" type="pres">
      <dgm:prSet presAssocID="{C491A806-EC46-4605-BE7A-5C8F91D219D6}" presName="node" presStyleLbl="node1" presStyleIdx="2" presStyleCnt="5">
        <dgm:presLayoutVars>
          <dgm:bulletEnabled val="1"/>
        </dgm:presLayoutVars>
      </dgm:prSet>
      <dgm:spPr/>
    </dgm:pt>
    <dgm:pt modelId="{8E33F8A3-9C7D-4A50-8724-A058BB373A44}" type="pres">
      <dgm:prSet presAssocID="{9CD07F3C-700A-4BFC-B66B-D33B6A6274AD}" presName="sibTrans" presStyleLbl="sibTrans2D1" presStyleIdx="2" presStyleCnt="5"/>
      <dgm:spPr/>
    </dgm:pt>
    <dgm:pt modelId="{90E7F9D2-8920-4BC8-BD63-C046B3521573}" type="pres">
      <dgm:prSet presAssocID="{9CD07F3C-700A-4BFC-B66B-D33B6A6274AD}" presName="connectorText" presStyleLbl="sibTrans2D1" presStyleIdx="2" presStyleCnt="5"/>
      <dgm:spPr/>
    </dgm:pt>
    <dgm:pt modelId="{6E6092FC-A8CF-4583-BC1C-705105A400DA}" type="pres">
      <dgm:prSet presAssocID="{E55C9683-F9DA-497C-B71F-2D2178904BF7}" presName="node" presStyleLbl="node1" presStyleIdx="3" presStyleCnt="5">
        <dgm:presLayoutVars>
          <dgm:bulletEnabled val="1"/>
        </dgm:presLayoutVars>
      </dgm:prSet>
      <dgm:spPr/>
    </dgm:pt>
    <dgm:pt modelId="{7377D79A-8ABD-441F-9358-CCEC093E9095}" type="pres">
      <dgm:prSet presAssocID="{C754328D-0ECA-4D18-B3B6-418DA4B74CE6}" presName="sibTrans" presStyleLbl="sibTrans2D1" presStyleIdx="3" presStyleCnt="5"/>
      <dgm:spPr/>
    </dgm:pt>
    <dgm:pt modelId="{9BE733F9-2A9D-41DF-A74E-EE100F3BCFBF}" type="pres">
      <dgm:prSet presAssocID="{C754328D-0ECA-4D18-B3B6-418DA4B74CE6}" presName="connectorText" presStyleLbl="sibTrans2D1" presStyleIdx="3" presStyleCnt="5"/>
      <dgm:spPr/>
    </dgm:pt>
    <dgm:pt modelId="{1E3355A4-DA37-400C-B348-A285F1266F2B}" type="pres">
      <dgm:prSet presAssocID="{CA6E00DD-4316-4B3C-A311-BA62C4923278}" presName="node" presStyleLbl="node1" presStyleIdx="4" presStyleCnt="5">
        <dgm:presLayoutVars>
          <dgm:bulletEnabled val="1"/>
        </dgm:presLayoutVars>
      </dgm:prSet>
      <dgm:spPr/>
    </dgm:pt>
    <dgm:pt modelId="{961F49E6-FDED-4C7A-8489-425DDF1B2D3D}" type="pres">
      <dgm:prSet presAssocID="{6E83A013-CA03-4673-BAED-1DAF980B115B}" presName="sibTrans" presStyleLbl="sibTrans2D1" presStyleIdx="4" presStyleCnt="5"/>
      <dgm:spPr/>
    </dgm:pt>
    <dgm:pt modelId="{7D01BD37-8A2F-4424-B448-15C0FD503B8C}" type="pres">
      <dgm:prSet presAssocID="{6E83A013-CA03-4673-BAED-1DAF980B115B}" presName="connectorText" presStyleLbl="sibTrans2D1" presStyleIdx="4" presStyleCnt="5"/>
      <dgm:spPr/>
    </dgm:pt>
  </dgm:ptLst>
  <dgm:cxnLst>
    <dgm:cxn modelId="{BBA0900A-A2A5-4746-BCDA-EEACE8C40BBC}" type="presOf" srcId="{A05DAD9B-0D5C-4846-886F-CF0590A682D6}" destId="{5F534167-4ACA-41C7-80B5-F17C13183801}" srcOrd="0" destOrd="0" presId="urn:microsoft.com/office/officeart/2005/8/layout/cycle2"/>
    <dgm:cxn modelId="{CB90FC13-EBBB-4CAF-A949-B4A20948D487}" type="presOf" srcId="{2FC11351-0122-4335-859E-1FDAEEB924BD}" destId="{617D0818-3D92-433B-847E-CD0D573D1811}" srcOrd="0" destOrd="0" presId="urn:microsoft.com/office/officeart/2005/8/layout/cycle2"/>
    <dgm:cxn modelId="{433F4A2B-4660-46FC-85F0-D38D23C4AA64}" type="presOf" srcId="{C754328D-0ECA-4D18-B3B6-418DA4B74CE6}" destId="{9BE733F9-2A9D-41DF-A74E-EE100F3BCFBF}" srcOrd="1" destOrd="0" presId="urn:microsoft.com/office/officeart/2005/8/layout/cycle2"/>
    <dgm:cxn modelId="{400C952F-6891-4F62-9A59-48469CEC3916}" type="presOf" srcId="{A05DAD9B-0D5C-4846-886F-CF0590A682D6}" destId="{E8A6CF77-84BF-41C9-A2C3-DDDCED3BE3DC}" srcOrd="1" destOrd="0" presId="urn:microsoft.com/office/officeart/2005/8/layout/cycle2"/>
    <dgm:cxn modelId="{EA766D31-89DA-4B0B-BAF3-F80764121337}" srcId="{14496CCA-17FE-4FAC-AD5C-89FCCF7BE2F2}" destId="{7B698F1E-1540-46B1-B160-3870C9AAC118}" srcOrd="0" destOrd="0" parTransId="{1E85FE09-C112-4B6E-9253-4D51FC2AB904}" sibTransId="{2FC11351-0122-4335-859E-1FDAEEB924BD}"/>
    <dgm:cxn modelId="{EDCC5A3F-2B44-4C46-8293-9A6F69DE59F9}" type="presOf" srcId="{E55C9683-F9DA-497C-B71F-2D2178904BF7}" destId="{6E6092FC-A8CF-4583-BC1C-705105A400DA}" srcOrd="0" destOrd="0" presId="urn:microsoft.com/office/officeart/2005/8/layout/cycle2"/>
    <dgm:cxn modelId="{0EC90664-B581-4131-8CD9-4F7DE8A7F765}" type="presOf" srcId="{14496CCA-17FE-4FAC-AD5C-89FCCF7BE2F2}" destId="{20298A4D-2EA1-455E-9189-7422728EEF5C}" srcOrd="0" destOrd="0" presId="urn:microsoft.com/office/officeart/2005/8/layout/cycle2"/>
    <dgm:cxn modelId="{2068F846-AECC-415A-B47F-E76EB70944EA}" srcId="{14496CCA-17FE-4FAC-AD5C-89FCCF7BE2F2}" destId="{E55C9683-F9DA-497C-B71F-2D2178904BF7}" srcOrd="3" destOrd="0" parTransId="{8C081D00-C93C-4A85-BC7F-E8176370C90E}" sibTransId="{C754328D-0ECA-4D18-B3B6-418DA4B74CE6}"/>
    <dgm:cxn modelId="{079BC073-1D06-491B-9F79-189AE1228E4D}" type="presOf" srcId="{CA6E00DD-4316-4B3C-A311-BA62C4923278}" destId="{1E3355A4-DA37-400C-B348-A285F1266F2B}" srcOrd="0" destOrd="0" presId="urn:microsoft.com/office/officeart/2005/8/layout/cycle2"/>
    <dgm:cxn modelId="{E9D78354-177C-456A-AE10-7462008BFFA1}" type="presOf" srcId="{6E83A013-CA03-4673-BAED-1DAF980B115B}" destId="{7D01BD37-8A2F-4424-B448-15C0FD503B8C}" srcOrd="1" destOrd="0" presId="urn:microsoft.com/office/officeart/2005/8/layout/cycle2"/>
    <dgm:cxn modelId="{3958AB55-1907-4E14-84C5-CA19B83F55F5}" srcId="{14496CCA-17FE-4FAC-AD5C-89FCCF7BE2F2}" destId="{C491A806-EC46-4605-BE7A-5C8F91D219D6}" srcOrd="2" destOrd="0" parTransId="{F94B1346-B653-4BF3-ADC2-4A4DDAAEDD40}" sibTransId="{9CD07F3C-700A-4BFC-B66B-D33B6A6274AD}"/>
    <dgm:cxn modelId="{7C043756-A50C-470E-8398-A40A88CABEA2}" srcId="{14496CCA-17FE-4FAC-AD5C-89FCCF7BE2F2}" destId="{E9894292-48E6-4B0F-8EC2-027DCB4BDC36}" srcOrd="1" destOrd="0" parTransId="{E9390E7C-7A2A-4527-8C68-76528FB4DE23}" sibTransId="{A05DAD9B-0D5C-4846-886F-CF0590A682D6}"/>
    <dgm:cxn modelId="{82586058-9F22-4B1C-9327-FE417E28BB06}" type="presOf" srcId="{2FC11351-0122-4335-859E-1FDAEEB924BD}" destId="{0556E44C-8B7B-451C-B3FE-235D549FB713}" srcOrd="1" destOrd="0" presId="urn:microsoft.com/office/officeart/2005/8/layout/cycle2"/>
    <dgm:cxn modelId="{B8CEA379-FC4A-4CC6-9E3E-BF5FF7EA9B19}" type="presOf" srcId="{E9894292-48E6-4B0F-8EC2-027DCB4BDC36}" destId="{61A3B5AA-66EA-4D25-986E-1A02670D95B7}" srcOrd="0" destOrd="0" presId="urn:microsoft.com/office/officeart/2005/8/layout/cycle2"/>
    <dgm:cxn modelId="{0B162B98-CC4A-4081-9515-EF8F67EC4992}" type="presOf" srcId="{7B698F1E-1540-46B1-B160-3870C9AAC118}" destId="{8CD230AC-9017-446B-B8EF-27314C40AAFE}" srcOrd="0" destOrd="0" presId="urn:microsoft.com/office/officeart/2005/8/layout/cycle2"/>
    <dgm:cxn modelId="{3A52FCA8-D7A4-437E-BAB1-AE841240BFE4}" type="presOf" srcId="{9CD07F3C-700A-4BFC-B66B-D33B6A6274AD}" destId="{8E33F8A3-9C7D-4A50-8724-A058BB373A44}" srcOrd="0" destOrd="0" presId="urn:microsoft.com/office/officeart/2005/8/layout/cycle2"/>
    <dgm:cxn modelId="{CE2B89C1-B663-4FC0-BFA8-1AF0D8F4BEF2}" type="presOf" srcId="{9CD07F3C-700A-4BFC-B66B-D33B6A6274AD}" destId="{90E7F9D2-8920-4BC8-BD63-C046B3521573}" srcOrd="1" destOrd="0" presId="urn:microsoft.com/office/officeart/2005/8/layout/cycle2"/>
    <dgm:cxn modelId="{F1523CCF-70B6-47C2-AF71-1FEEB8A0118E}" type="presOf" srcId="{6E83A013-CA03-4673-BAED-1DAF980B115B}" destId="{961F49E6-FDED-4C7A-8489-425DDF1B2D3D}" srcOrd="0" destOrd="0" presId="urn:microsoft.com/office/officeart/2005/8/layout/cycle2"/>
    <dgm:cxn modelId="{219CE3D8-9836-414A-B1F0-C43C8A9485C8}" srcId="{14496CCA-17FE-4FAC-AD5C-89FCCF7BE2F2}" destId="{CA6E00DD-4316-4B3C-A311-BA62C4923278}" srcOrd="4" destOrd="0" parTransId="{0B3614B7-5876-48C1-B56A-A00A06167E00}" sibTransId="{6E83A013-CA03-4673-BAED-1DAF980B115B}"/>
    <dgm:cxn modelId="{D98D05EF-86AE-46F2-833D-D146E62F3A8F}" type="presOf" srcId="{C754328D-0ECA-4D18-B3B6-418DA4B74CE6}" destId="{7377D79A-8ABD-441F-9358-CCEC093E9095}" srcOrd="0" destOrd="0" presId="urn:microsoft.com/office/officeart/2005/8/layout/cycle2"/>
    <dgm:cxn modelId="{D993D8F3-0670-48CB-AE1D-483BE037339A}" type="presOf" srcId="{C491A806-EC46-4605-BE7A-5C8F91D219D6}" destId="{41DA8F1E-053A-4C94-9303-12AC66B3737B}" srcOrd="0" destOrd="0" presId="urn:microsoft.com/office/officeart/2005/8/layout/cycle2"/>
    <dgm:cxn modelId="{88AF348A-DB34-4C37-89BB-3852A1608009}" type="presParOf" srcId="{20298A4D-2EA1-455E-9189-7422728EEF5C}" destId="{8CD230AC-9017-446B-B8EF-27314C40AAFE}" srcOrd="0" destOrd="0" presId="urn:microsoft.com/office/officeart/2005/8/layout/cycle2"/>
    <dgm:cxn modelId="{0B44A680-0274-47B2-A695-BC52E51461AC}" type="presParOf" srcId="{20298A4D-2EA1-455E-9189-7422728EEF5C}" destId="{617D0818-3D92-433B-847E-CD0D573D1811}" srcOrd="1" destOrd="0" presId="urn:microsoft.com/office/officeart/2005/8/layout/cycle2"/>
    <dgm:cxn modelId="{DD583B37-7F10-42C6-B1EA-F732DF6BD17C}" type="presParOf" srcId="{617D0818-3D92-433B-847E-CD0D573D1811}" destId="{0556E44C-8B7B-451C-B3FE-235D549FB713}" srcOrd="0" destOrd="0" presId="urn:microsoft.com/office/officeart/2005/8/layout/cycle2"/>
    <dgm:cxn modelId="{C513F031-8A89-45A2-AC24-085599E0D917}" type="presParOf" srcId="{20298A4D-2EA1-455E-9189-7422728EEF5C}" destId="{61A3B5AA-66EA-4D25-986E-1A02670D95B7}" srcOrd="2" destOrd="0" presId="urn:microsoft.com/office/officeart/2005/8/layout/cycle2"/>
    <dgm:cxn modelId="{2CE067D1-0067-4B25-BDEC-BDA4344AFCE3}" type="presParOf" srcId="{20298A4D-2EA1-455E-9189-7422728EEF5C}" destId="{5F534167-4ACA-41C7-80B5-F17C13183801}" srcOrd="3" destOrd="0" presId="urn:microsoft.com/office/officeart/2005/8/layout/cycle2"/>
    <dgm:cxn modelId="{BCC4326A-1A5E-4E6B-B9BE-97DB3678F869}" type="presParOf" srcId="{5F534167-4ACA-41C7-80B5-F17C13183801}" destId="{E8A6CF77-84BF-41C9-A2C3-DDDCED3BE3DC}" srcOrd="0" destOrd="0" presId="urn:microsoft.com/office/officeart/2005/8/layout/cycle2"/>
    <dgm:cxn modelId="{0F169175-DA03-4D32-A888-9B3E80E7C3D4}" type="presParOf" srcId="{20298A4D-2EA1-455E-9189-7422728EEF5C}" destId="{41DA8F1E-053A-4C94-9303-12AC66B3737B}" srcOrd="4" destOrd="0" presId="urn:microsoft.com/office/officeart/2005/8/layout/cycle2"/>
    <dgm:cxn modelId="{A2CD588E-5EF1-4D90-B2AA-D053AC7971F2}" type="presParOf" srcId="{20298A4D-2EA1-455E-9189-7422728EEF5C}" destId="{8E33F8A3-9C7D-4A50-8724-A058BB373A44}" srcOrd="5" destOrd="0" presId="urn:microsoft.com/office/officeart/2005/8/layout/cycle2"/>
    <dgm:cxn modelId="{222BDCCB-5FB9-488A-B6B2-BD9D4AE26293}" type="presParOf" srcId="{8E33F8A3-9C7D-4A50-8724-A058BB373A44}" destId="{90E7F9D2-8920-4BC8-BD63-C046B3521573}" srcOrd="0" destOrd="0" presId="urn:microsoft.com/office/officeart/2005/8/layout/cycle2"/>
    <dgm:cxn modelId="{84D12E98-2180-4007-B416-13D736492F59}" type="presParOf" srcId="{20298A4D-2EA1-455E-9189-7422728EEF5C}" destId="{6E6092FC-A8CF-4583-BC1C-705105A400DA}" srcOrd="6" destOrd="0" presId="urn:microsoft.com/office/officeart/2005/8/layout/cycle2"/>
    <dgm:cxn modelId="{E56D9C44-85DA-4EC1-9E2E-1DC5A42ED8AA}" type="presParOf" srcId="{20298A4D-2EA1-455E-9189-7422728EEF5C}" destId="{7377D79A-8ABD-441F-9358-CCEC093E9095}" srcOrd="7" destOrd="0" presId="urn:microsoft.com/office/officeart/2005/8/layout/cycle2"/>
    <dgm:cxn modelId="{A9E39F67-7F16-4C15-BF2A-E44517EA78BF}" type="presParOf" srcId="{7377D79A-8ABD-441F-9358-CCEC093E9095}" destId="{9BE733F9-2A9D-41DF-A74E-EE100F3BCFBF}" srcOrd="0" destOrd="0" presId="urn:microsoft.com/office/officeart/2005/8/layout/cycle2"/>
    <dgm:cxn modelId="{AAF56DE1-B0DC-4764-AE7A-D22122A2EB4C}" type="presParOf" srcId="{20298A4D-2EA1-455E-9189-7422728EEF5C}" destId="{1E3355A4-DA37-400C-B348-A285F1266F2B}" srcOrd="8" destOrd="0" presId="urn:microsoft.com/office/officeart/2005/8/layout/cycle2"/>
    <dgm:cxn modelId="{B14F6F6E-7E48-4B76-9C47-A852FA83C110}" type="presParOf" srcId="{20298A4D-2EA1-455E-9189-7422728EEF5C}" destId="{961F49E6-FDED-4C7A-8489-425DDF1B2D3D}" srcOrd="9" destOrd="0" presId="urn:microsoft.com/office/officeart/2005/8/layout/cycle2"/>
    <dgm:cxn modelId="{68A16AD7-8EFF-4CF4-A5D8-3BB3FC426B24}" type="presParOf" srcId="{961F49E6-FDED-4C7A-8489-425DDF1B2D3D}" destId="{7D01BD37-8A2F-4424-B448-15C0FD503B8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230AC-9017-446B-B8EF-27314C40AAFE}">
      <dsp:nvSpPr>
        <dsp:cNvPr id="0" name=""/>
        <dsp:cNvSpPr/>
      </dsp:nvSpPr>
      <dsp:spPr>
        <a:xfrm>
          <a:off x="4758425" y="1348"/>
          <a:ext cx="1408323" cy="1408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5600" kern="1200" dirty="0"/>
            <a:t>ა</a:t>
          </a:r>
          <a:endParaRPr lang="en-GB" sz="5600" kern="1200" dirty="0"/>
        </a:p>
      </dsp:txBody>
      <dsp:txXfrm>
        <a:off x="4964669" y="207592"/>
        <a:ext cx="995835" cy="995835"/>
      </dsp:txXfrm>
    </dsp:sp>
    <dsp:sp modelId="{617D0818-3D92-433B-847E-CD0D573D1811}">
      <dsp:nvSpPr>
        <dsp:cNvPr id="0" name=""/>
        <dsp:cNvSpPr/>
      </dsp:nvSpPr>
      <dsp:spPr>
        <a:xfrm rot="2160000">
          <a:off x="6122408" y="1083500"/>
          <a:ext cx="375082" cy="475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6133153" y="1145492"/>
        <a:ext cx="262557" cy="285185"/>
      </dsp:txXfrm>
    </dsp:sp>
    <dsp:sp modelId="{61A3B5AA-66EA-4D25-986E-1A02670D95B7}">
      <dsp:nvSpPr>
        <dsp:cNvPr id="0" name=""/>
        <dsp:cNvSpPr/>
      </dsp:nvSpPr>
      <dsp:spPr>
        <a:xfrm>
          <a:off x="6470326" y="1245117"/>
          <a:ext cx="1408323" cy="1408323"/>
        </a:xfrm>
        <a:prstGeom prst="ellipse">
          <a:avLst/>
        </a:prstGeom>
        <a:solidFill>
          <a:schemeClr val="accent4">
            <a:hueOff val="-123153"/>
            <a:satOff val="3677"/>
            <a:lumOff val="14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5600" kern="1200" dirty="0"/>
            <a:t>ე</a:t>
          </a:r>
          <a:endParaRPr lang="en-GB" sz="5600" kern="1200" dirty="0"/>
        </a:p>
      </dsp:txBody>
      <dsp:txXfrm>
        <a:off x="6676570" y="1451361"/>
        <a:ext cx="995835" cy="995835"/>
      </dsp:txXfrm>
    </dsp:sp>
    <dsp:sp modelId="{5F534167-4ACA-41C7-80B5-F17C13183801}">
      <dsp:nvSpPr>
        <dsp:cNvPr id="0" name=""/>
        <dsp:cNvSpPr/>
      </dsp:nvSpPr>
      <dsp:spPr>
        <a:xfrm rot="6480000">
          <a:off x="6663283" y="2707758"/>
          <a:ext cx="375082" cy="475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23153"/>
            <a:satOff val="3677"/>
            <a:lumOff val="14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0800000">
        <a:off x="6736932" y="2749311"/>
        <a:ext cx="262557" cy="285185"/>
      </dsp:txXfrm>
    </dsp:sp>
    <dsp:sp modelId="{41DA8F1E-053A-4C94-9303-12AC66B3737B}">
      <dsp:nvSpPr>
        <dsp:cNvPr id="0" name=""/>
        <dsp:cNvSpPr/>
      </dsp:nvSpPr>
      <dsp:spPr>
        <a:xfrm>
          <a:off x="5816438" y="3257577"/>
          <a:ext cx="1408323" cy="1408323"/>
        </a:xfrm>
        <a:prstGeom prst="ellipse">
          <a:avLst/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5600" kern="1200" dirty="0"/>
            <a:t>ი</a:t>
          </a:r>
          <a:endParaRPr lang="en-GB" sz="5600" kern="1200" dirty="0"/>
        </a:p>
      </dsp:txBody>
      <dsp:txXfrm>
        <a:off x="6022682" y="3463821"/>
        <a:ext cx="995835" cy="995835"/>
      </dsp:txXfrm>
    </dsp:sp>
    <dsp:sp modelId="{8E33F8A3-9C7D-4A50-8724-A058BB373A44}">
      <dsp:nvSpPr>
        <dsp:cNvPr id="0" name=""/>
        <dsp:cNvSpPr/>
      </dsp:nvSpPr>
      <dsp:spPr>
        <a:xfrm rot="10800000">
          <a:off x="5285661" y="3724084"/>
          <a:ext cx="375082" cy="475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0800000">
        <a:off x="5398186" y="3819146"/>
        <a:ext cx="262557" cy="285185"/>
      </dsp:txXfrm>
    </dsp:sp>
    <dsp:sp modelId="{6E6092FC-A8CF-4583-BC1C-705105A400DA}">
      <dsp:nvSpPr>
        <dsp:cNvPr id="0" name=""/>
        <dsp:cNvSpPr/>
      </dsp:nvSpPr>
      <dsp:spPr>
        <a:xfrm>
          <a:off x="3700412" y="3257577"/>
          <a:ext cx="1408323" cy="1408323"/>
        </a:xfrm>
        <a:prstGeom prst="ellipse">
          <a:avLst/>
        </a:prstGeom>
        <a:solidFill>
          <a:schemeClr val="accent4">
            <a:hueOff val="-369459"/>
            <a:satOff val="11032"/>
            <a:lumOff val="42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5600" kern="1200" dirty="0"/>
            <a:t>ო</a:t>
          </a:r>
          <a:endParaRPr lang="en-GB" sz="5600" kern="1200" dirty="0"/>
        </a:p>
      </dsp:txBody>
      <dsp:txXfrm>
        <a:off x="3906656" y="3463821"/>
        <a:ext cx="995835" cy="995835"/>
      </dsp:txXfrm>
    </dsp:sp>
    <dsp:sp modelId="{7377D79A-8ABD-441F-9358-CCEC093E9095}">
      <dsp:nvSpPr>
        <dsp:cNvPr id="0" name=""/>
        <dsp:cNvSpPr/>
      </dsp:nvSpPr>
      <dsp:spPr>
        <a:xfrm rot="15120000">
          <a:off x="3893369" y="2727950"/>
          <a:ext cx="375082" cy="475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69459"/>
            <a:satOff val="11032"/>
            <a:lumOff val="42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0800000">
        <a:off x="3967018" y="2876521"/>
        <a:ext cx="262557" cy="285185"/>
      </dsp:txXfrm>
    </dsp:sp>
    <dsp:sp modelId="{1E3355A4-DA37-400C-B348-A285F1266F2B}">
      <dsp:nvSpPr>
        <dsp:cNvPr id="0" name=""/>
        <dsp:cNvSpPr/>
      </dsp:nvSpPr>
      <dsp:spPr>
        <a:xfrm>
          <a:off x="3046524" y="1245117"/>
          <a:ext cx="1408323" cy="1408323"/>
        </a:xfrm>
        <a:prstGeom prst="ellipse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5600" kern="1200" dirty="0"/>
            <a:t>უ</a:t>
          </a:r>
          <a:endParaRPr lang="en-GB" sz="5600" kern="1200" dirty="0"/>
        </a:p>
      </dsp:txBody>
      <dsp:txXfrm>
        <a:off x="3252768" y="1451361"/>
        <a:ext cx="995835" cy="995835"/>
      </dsp:txXfrm>
    </dsp:sp>
    <dsp:sp modelId="{961F49E6-FDED-4C7A-8489-425DDF1B2D3D}">
      <dsp:nvSpPr>
        <dsp:cNvPr id="0" name=""/>
        <dsp:cNvSpPr/>
      </dsp:nvSpPr>
      <dsp:spPr>
        <a:xfrm rot="19440000">
          <a:off x="4410507" y="1095979"/>
          <a:ext cx="375082" cy="475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4421252" y="1224111"/>
        <a:ext cx="262557" cy="28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8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52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0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4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d2FVlPqzwQ&amp;ab_channel=mariamkalandarishvil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f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46E1-56CC-AF09-629F-D7166C09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C00000"/>
                </a:solidFill>
              </a:rPr>
              <a:t>ქალაქ თბილისის 186-ე</a:t>
            </a:r>
            <a:br>
              <a:rPr lang="ka-GE" dirty="0">
                <a:solidFill>
                  <a:srgbClr val="C00000"/>
                </a:solidFill>
              </a:rPr>
            </a:br>
            <a:r>
              <a:rPr lang="ka-GE" dirty="0">
                <a:solidFill>
                  <a:srgbClr val="C00000"/>
                </a:solidFill>
              </a:rPr>
              <a:t> საჯარო სკოლა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D7CE-C619-06BA-BE2C-6C84AA2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29543"/>
            <a:ext cx="9720073" cy="4023360"/>
          </a:xfrm>
        </p:spPr>
        <p:txBody>
          <a:bodyPr/>
          <a:lstStyle/>
          <a:p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ka-GE" sz="2400" b="1" i="1" dirty="0">
              <a:solidFill>
                <a:srgbClr val="C00000"/>
              </a:solidFill>
            </a:endParaRPr>
          </a:p>
          <a:p>
            <a:r>
              <a:rPr lang="ka-GE" sz="2400" b="1" i="1" dirty="0">
                <a:solidFill>
                  <a:srgbClr val="C00000"/>
                </a:solidFill>
              </a:rPr>
              <a:t>პედაგოგი - რიტა შუბითიძე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EFE7B-F378-37BC-1B06-7032001B9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8" y="384048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BC0D1-31E6-E68C-2D47-169158D3C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93" y="2527173"/>
            <a:ext cx="4848958" cy="37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8E16-45E7-EC93-4F09-75082D0D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ტექსტში მოძებნეთ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63A8-6A19-0198-0A0D-C600283EA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4000" b="1" dirty="0">
                <a:solidFill>
                  <a:srgbClr val="7030A0"/>
                </a:solidFill>
              </a:rPr>
              <a:t>,,დ“ ასოზე დაწყებული სიტყვები;</a:t>
            </a:r>
          </a:p>
          <a:p>
            <a:r>
              <a:rPr lang="ka-GE" sz="4000" b="1" dirty="0">
                <a:solidFill>
                  <a:srgbClr val="7030A0"/>
                </a:solidFill>
              </a:rPr>
              <a:t>სიტყვები, რომლებშიც ორი ,,დ“ ასოა;</a:t>
            </a:r>
          </a:p>
          <a:p>
            <a:r>
              <a:rPr lang="ka-GE" sz="4000" b="1" dirty="0">
                <a:solidFill>
                  <a:srgbClr val="7030A0"/>
                </a:solidFill>
              </a:rPr>
              <a:t>სიტყვები, სადაც შუაშია ,,დ“ ასო.</a:t>
            </a:r>
            <a:endParaRPr lang="en-US" sz="4000" b="1" dirty="0">
              <a:solidFill>
                <a:srgbClr val="7030A0"/>
              </a:solidFill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68074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39D1-3D8E-68F4-CF19-A4B0EB15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ამოიკითხეთ ტექსტიდან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41AE-A31D-D4AB-01B3-996A2E09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3200" b="1" dirty="0">
                <a:solidFill>
                  <a:srgbClr val="7030A0"/>
                </a:solidFill>
              </a:rPr>
              <a:t>ორსიტყვიანი წინადადება;</a:t>
            </a:r>
          </a:p>
          <a:p>
            <a:r>
              <a:rPr lang="ka-GE" sz="3200" b="1" dirty="0">
                <a:solidFill>
                  <a:srgbClr val="7030A0"/>
                </a:solidFill>
              </a:rPr>
              <a:t>სამსიტყვიანი წინადადება.</a:t>
            </a:r>
          </a:p>
          <a:p>
            <a:r>
              <a:rPr lang="ka-GE" sz="3200" b="1" dirty="0">
                <a:solidFill>
                  <a:srgbClr val="7030A0"/>
                </a:solidFill>
              </a:rPr>
              <a:t>რამდენი ორსიტყვიანი წინადადებაა ტექსტში?</a:t>
            </a:r>
          </a:p>
          <a:p>
            <a:r>
              <a:rPr lang="ka-GE" sz="3200" b="1" dirty="0">
                <a:solidFill>
                  <a:srgbClr val="7030A0"/>
                </a:solidFill>
              </a:rPr>
              <a:t>რამდენია სამსიტყვიანი წინადადება?</a:t>
            </a:r>
            <a:endParaRPr lang="en-US" sz="3200" b="1" dirty="0">
              <a:solidFill>
                <a:srgbClr val="7030A0"/>
              </a:solidFill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40227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955A-3F6A-C2D5-FEFF-F066F7F0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-103105"/>
            <a:ext cx="10515600" cy="1325563"/>
          </a:xfrm>
        </p:spPr>
        <p:txBody>
          <a:bodyPr/>
          <a:lstStyle/>
          <a:p>
            <a:r>
              <a:rPr lang="ka-GE" dirty="0"/>
              <a:t>წავიკითხოთ მარცვლები: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FA9839-2626-2AD6-3CFD-E68DA537C7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625" y="1825625"/>
          <a:ext cx="10925175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9C640B-7F15-FE48-6ACF-3E67D1AE958B}"/>
              </a:ext>
            </a:extLst>
          </p:cNvPr>
          <p:cNvSpPr txBox="1"/>
          <p:nvPr/>
        </p:nvSpPr>
        <p:spPr>
          <a:xfrm>
            <a:off x="5048249" y="3374420"/>
            <a:ext cx="1685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600" dirty="0"/>
              <a:t> დ</a:t>
            </a:r>
            <a:endParaRPr lang="en-GB" sz="9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3261-2A07-2D42-2FEE-4E451E261F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2917" r="23056" b="5324"/>
          <a:stretch/>
        </p:blipFill>
        <p:spPr>
          <a:xfrm rot="2401266">
            <a:off x="6986587" y="393700"/>
            <a:ext cx="1397660" cy="2386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0167A-F48E-300A-531E-CAA0ACD2EE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2917" r="23056" b="5324"/>
          <a:stretch/>
        </p:blipFill>
        <p:spPr>
          <a:xfrm rot="2401266">
            <a:off x="8682037" y="1756709"/>
            <a:ext cx="1397660" cy="2386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156CD6-007D-A96D-A4D4-CA7AEE1719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2917" r="23056" b="5324"/>
          <a:stretch/>
        </p:blipFill>
        <p:spPr>
          <a:xfrm rot="18444538">
            <a:off x="2042493" y="4050187"/>
            <a:ext cx="1397660" cy="2386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D9F79C-6098-D89B-BB39-9FA4312F84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2917" r="23056" b="5324"/>
          <a:stretch/>
        </p:blipFill>
        <p:spPr>
          <a:xfrm rot="18901855">
            <a:off x="1819875" y="1311012"/>
            <a:ext cx="1397660" cy="2386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261E80-2A1F-D328-70B5-DCA82E2EF9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2917" r="23056" b="5324"/>
          <a:stretch/>
        </p:blipFill>
        <p:spPr>
          <a:xfrm rot="2401266">
            <a:off x="8529701" y="4050186"/>
            <a:ext cx="1397660" cy="23860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C4E2D6-888B-F228-A85A-2682F7FDBEED}"/>
              </a:ext>
            </a:extLst>
          </p:cNvPr>
          <p:cNvSpPr txBox="1"/>
          <p:nvPr/>
        </p:nvSpPr>
        <p:spPr>
          <a:xfrm>
            <a:off x="7407934" y="857250"/>
            <a:ext cx="927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400" dirty="0"/>
              <a:t>და</a:t>
            </a:r>
            <a:endParaRPr lang="en-GB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11501-93A1-9149-3170-8895F9004C5B}"/>
              </a:ext>
            </a:extLst>
          </p:cNvPr>
          <p:cNvSpPr txBox="1"/>
          <p:nvPr/>
        </p:nvSpPr>
        <p:spPr>
          <a:xfrm>
            <a:off x="9140109" y="2253941"/>
            <a:ext cx="927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400" dirty="0"/>
              <a:t>დე</a:t>
            </a:r>
            <a:endParaRPr lang="en-GB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15CEF-8CD3-FDFA-4310-225690163AC8}"/>
              </a:ext>
            </a:extLst>
          </p:cNvPr>
          <p:cNvSpPr txBox="1"/>
          <p:nvPr/>
        </p:nvSpPr>
        <p:spPr>
          <a:xfrm>
            <a:off x="8987773" y="4561168"/>
            <a:ext cx="1319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400" dirty="0"/>
              <a:t>დი</a:t>
            </a:r>
            <a:endParaRPr lang="en-GB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E2D7C-3638-B56D-EF7E-35D49EC05FB0}"/>
              </a:ext>
            </a:extLst>
          </p:cNvPr>
          <p:cNvSpPr txBox="1"/>
          <p:nvPr/>
        </p:nvSpPr>
        <p:spPr>
          <a:xfrm>
            <a:off x="1797956" y="1825625"/>
            <a:ext cx="114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400" dirty="0"/>
              <a:t>დუ</a:t>
            </a:r>
            <a:endParaRPr lang="en-GB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37972-69CF-8553-5C35-5F87EF25E48E}"/>
              </a:ext>
            </a:extLst>
          </p:cNvPr>
          <p:cNvSpPr txBox="1"/>
          <p:nvPr/>
        </p:nvSpPr>
        <p:spPr>
          <a:xfrm>
            <a:off x="1884371" y="4570690"/>
            <a:ext cx="105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400" dirty="0"/>
              <a:t>დო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587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43FE-6C2C-3580-EB98-6C8CA159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0000"/>
                </a:solidFill>
              </a:rPr>
              <a:t>გამოცანა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95DF-836D-166D-A7B1-832B66FA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sz="4000" b="1" dirty="0">
                <a:solidFill>
                  <a:srgbClr val="7030A0"/>
                </a:solidFill>
              </a:rPr>
              <a:t>მთელი ზამთარი რომ სძინავს</a:t>
            </a:r>
          </a:p>
          <a:p>
            <a:pPr marL="0" indent="0">
              <a:buNone/>
            </a:pPr>
            <a:r>
              <a:rPr lang="ka-GE" sz="4000" b="1" dirty="0">
                <a:solidFill>
                  <a:srgbClr val="7030A0"/>
                </a:solidFill>
              </a:rPr>
              <a:t>ძილში დღეეებს როგორ დათვლის?</a:t>
            </a:r>
          </a:p>
          <a:p>
            <a:pPr marL="0" indent="0">
              <a:buNone/>
            </a:pPr>
            <a:r>
              <a:rPr lang="ka-GE" sz="4000" b="1" dirty="0">
                <a:solidFill>
                  <a:srgbClr val="7030A0"/>
                </a:solidFill>
              </a:rPr>
              <a:t>უყვარს წაბლი, თაფლიც უყვარს,</a:t>
            </a:r>
          </a:p>
          <a:p>
            <a:pPr marL="0" indent="0">
              <a:buNone/>
            </a:pPr>
            <a:r>
              <a:rPr lang="ka-GE" sz="4000" b="1" dirty="0">
                <a:solidFill>
                  <a:srgbClr val="7030A0"/>
                </a:solidFill>
              </a:rPr>
              <a:t>სახელია მისი  </a:t>
            </a:r>
            <a:r>
              <a:rPr lang="ka-GE" sz="4000" b="1" dirty="0">
                <a:solidFill>
                  <a:srgbClr val="FF0000"/>
                </a:solidFill>
              </a:rPr>
              <a:t>________________</a:t>
            </a:r>
          </a:p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22593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            </a:t>
            </a:r>
            <a:r>
              <a:rPr lang="ka-GE" b="1">
                <a:solidFill>
                  <a:srgbClr val="7030A0"/>
                </a:solidFill>
              </a:rPr>
              <a:t>ვისწავლოთ </a:t>
            </a:r>
            <a:r>
              <a:rPr lang="ka-GE" b="1" dirty="0">
                <a:solidFill>
                  <a:srgbClr val="7030A0"/>
                </a:solidFill>
              </a:rPr>
              <a:t>ლექსი: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დიდი დათვი დრუნჩიანი,</a:t>
            </a:r>
          </a:p>
          <a:p>
            <a:pPr marL="0" indent="0">
              <a:buNone/>
            </a:pPr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დუდღუნა და დანდალაო,</a:t>
            </a:r>
          </a:p>
          <a:p>
            <a:pPr marL="0" indent="0">
              <a:buNone/>
            </a:pPr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დილით ადრე წამომდგარა, </a:t>
            </a:r>
          </a:p>
          <a:p>
            <a:pPr marL="0" indent="0">
              <a:buNone/>
            </a:pPr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თაფლის ჭამით დამთვრალაო,</a:t>
            </a:r>
          </a:p>
          <a:p>
            <a:pPr marL="0" indent="0">
              <a:buNone/>
            </a:pPr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დამთვრალა და, და, და, და, და!</a:t>
            </a:r>
          </a:p>
          <a:p>
            <a:pPr marL="0" indent="0">
              <a:buNone/>
            </a:pPr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რა დიდგულა გამხდარაო!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604D8-E01D-D4E4-A07E-16EF24A91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20" y="353785"/>
            <a:ext cx="2493221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BB79-2F31-DAA5-2463-2917290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შეგიძლიათ ლინკები დააკოპიროთ და ნახოთ ვიდეოები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4799-CF75-814C-BE54-B8AD193FD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https://www.google.com/search?q=%E1%83%90%E1%83%A1%E1%83%9D+%E1%83%91%E1%83%92%E1%83%94%E1%83%A0%E1%83%90+%E1%83%93&amp;rlz=1C1GCEA_enGE1078GE1078&amp;oq=%E1%83%90%E1%83%A1%E1%83%9D+%E1%83%91%E1%83%92%E1%83%94%E1%83%A0%E1%83%90+%E1%83%93&amp;gs_lcrp=EgZjaHJvbWUyBggAEEUYOTIHCAEQABiABDIGCAIQABgeMgYIAxAAGB4yBggEEAAYHjIGCAUQRRg9MgYIBhBFGD0yBggHEEUYPdIBCDIwNDZqMGo3qAIAsAIA&amp;sourceid=chrome&amp;ie=UTF-8#fpstate=ive&amp;vld=cid:b734529f,vid:Ecff5CPV_aU,st:0</a:t>
            </a:r>
            <a:endParaRPr lang="ka-G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a-GE" b="1" dirty="0">
                <a:solidFill>
                  <a:srgbClr val="FF0000"/>
                </a:solidFill>
              </a:rPr>
              <a:t>2)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https://www.youtube.com/watch?v=Ad2FVlPqzwQ&amp;ab_channel=mariamkalandarishvili</a:t>
            </a:r>
            <a:endParaRPr lang="ka-G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a-GE" b="1" dirty="0">
                <a:solidFill>
                  <a:srgbClr val="FF0000"/>
                </a:solidFill>
              </a:rPr>
              <a:t>3) </a:t>
            </a:r>
            <a:r>
              <a:rPr lang="en-US" b="1" dirty="0">
                <a:solidFill>
                  <a:srgbClr val="FF0000"/>
                </a:solidFill>
              </a:rPr>
              <a:t>https://www.youtube.com/watch?v=cC_nzksARc8&amp;ab_channel=DedasSkola%E1%83%93%E1%83%94%E1%83%93%E1%83%90%E1%83%A1%E1%83%A1%E1%83%99%E1%83%9D%E1%83%9A%E1%83%90</a:t>
            </a:r>
            <a:endParaRPr lang="ka-GE" b="1" dirty="0">
              <a:solidFill>
                <a:srgbClr val="FF0000"/>
              </a:solidFill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41107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3651-98AF-54C0-AF36-63D6ACCA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წარმატებებს გისურვებთ!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FAC8F-BD74-3A13-36C6-5FFE431D6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45" y="19050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237870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          </a:t>
            </a:r>
            <a:r>
              <a:rPr lang="ka-GE" b="1" dirty="0">
                <a:solidFill>
                  <a:srgbClr val="FF0000"/>
                </a:solidFill>
              </a:rPr>
              <a:t>ასო-ბგერა </a:t>
            </a:r>
            <a:r>
              <a:rPr lang="ka-GE" sz="6000" b="1" dirty="0">
                <a:solidFill>
                  <a:srgbClr val="002060"/>
                </a:solidFill>
              </a:rPr>
              <a:t>,,დ“</a:t>
            </a:r>
            <a:br>
              <a:rPr lang="ka-GE" b="1" dirty="0">
                <a:solidFill>
                  <a:srgbClr val="FF0000"/>
                </a:solidFill>
              </a:rPr>
            </a:br>
            <a:r>
              <a:rPr lang="ka-GE" dirty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3BA16B-B0D8-177E-57DF-BA56DB73A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779675" cy="4796794"/>
          </a:xfrm>
        </p:spPr>
      </p:pic>
    </p:spTree>
    <p:extLst>
      <p:ext uri="{BB962C8B-B14F-4D97-AF65-F5344CB8AC3E}">
        <p14:creationId xmlns:p14="http://schemas.microsoft.com/office/powerpoint/2010/main" val="384394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6000" b="1" dirty="0">
                <a:solidFill>
                  <a:srgbClr val="002060"/>
                </a:solidFill>
              </a:rPr>
              <a:t>          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4" name="ასო-ბგერა დ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8925" y="846161"/>
            <a:ext cx="9389660" cy="5065689"/>
          </a:xfrm>
        </p:spPr>
      </p:pic>
    </p:spTree>
    <p:extLst>
      <p:ext uri="{BB962C8B-B14F-4D97-AF65-F5344CB8AC3E}">
        <p14:creationId xmlns:p14="http://schemas.microsoft.com/office/powerpoint/2010/main" val="18010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6000" b="1" dirty="0">
                <a:solidFill>
                  <a:srgbClr val="002060"/>
                </a:solidFill>
              </a:rPr>
              <a:t>          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4" name="დ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8925" y="624111"/>
            <a:ext cx="8707272" cy="5287740"/>
          </a:xfrm>
        </p:spPr>
      </p:pic>
    </p:spTree>
    <p:extLst>
      <p:ext uri="{BB962C8B-B14F-4D97-AF65-F5344CB8AC3E}">
        <p14:creationId xmlns:p14="http://schemas.microsoft.com/office/powerpoint/2010/main" val="29994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AA45-A1AC-1EDA-56D5-90BFEE3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შესასწავლი ასო-ბგერა „დ“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C83E1-58A7-175A-B3D6-FAD6BBB71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28" y="19050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193971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872" y="221646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5400" dirty="0"/>
              <a:t>             </a:t>
            </a:r>
            <a:r>
              <a:rPr lang="ka-GE" sz="5400" b="1" dirty="0">
                <a:solidFill>
                  <a:srgbClr val="7030A0"/>
                </a:solidFill>
              </a:rPr>
              <a:t>დ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  <a:r>
              <a:rPr lang="ka-GE" sz="5400" b="1" dirty="0">
                <a:solidFill>
                  <a:srgbClr val="7030A0"/>
                </a:solidFill>
              </a:rPr>
              <a:t>ნ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</a:p>
          <a:p>
            <a:pPr marL="0" indent="0">
              <a:buNone/>
            </a:pPr>
            <a:r>
              <a:rPr lang="ka-GE" sz="5400" b="1" dirty="0"/>
              <a:t>            </a:t>
            </a:r>
            <a:r>
              <a:rPr lang="ka-GE" sz="5400" b="1" dirty="0">
                <a:solidFill>
                  <a:srgbClr val="7030A0"/>
                </a:solidFill>
              </a:rPr>
              <a:t>დ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  <a:r>
              <a:rPr lang="ka-GE" sz="5400" b="1" dirty="0">
                <a:solidFill>
                  <a:srgbClr val="7030A0"/>
                </a:solidFill>
              </a:rPr>
              <a:t>  ნ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</a:p>
          <a:p>
            <a:pPr marL="0" indent="0">
              <a:buNone/>
            </a:pPr>
            <a:r>
              <a:rPr lang="ka-GE" sz="5400" b="1" dirty="0"/>
              <a:t>          </a:t>
            </a:r>
            <a:r>
              <a:rPr lang="ka-GE" sz="5400" b="1" dirty="0">
                <a:solidFill>
                  <a:srgbClr val="7030A0"/>
                </a:solidFill>
              </a:rPr>
              <a:t>დ  </a:t>
            </a:r>
            <a:r>
              <a:rPr lang="ka-GE" sz="5400" b="1" dirty="0">
                <a:solidFill>
                  <a:srgbClr val="FF0000"/>
                </a:solidFill>
              </a:rPr>
              <a:t>ა </a:t>
            </a:r>
            <a:r>
              <a:rPr lang="ka-GE" sz="5400" b="1" dirty="0">
                <a:solidFill>
                  <a:srgbClr val="7030A0"/>
                </a:solidFill>
              </a:rPr>
              <a:t> ნ  </a:t>
            </a:r>
            <a:r>
              <a:rPr lang="ka-GE" sz="5400" b="1" dirty="0">
                <a:solidFill>
                  <a:srgbClr val="FF0000"/>
                </a:solidFill>
              </a:rPr>
              <a:t>ა</a:t>
            </a:r>
          </a:p>
          <a:p>
            <a:pPr marL="0" indent="0">
              <a:buNone/>
            </a:pPr>
            <a:r>
              <a:rPr lang="ka-GE" sz="5400" b="1" dirty="0"/>
              <a:t>               </a:t>
            </a:r>
            <a:r>
              <a:rPr lang="ka-GE" sz="5400" b="1" dirty="0">
                <a:solidFill>
                  <a:srgbClr val="7030A0"/>
                </a:solidFill>
              </a:rPr>
              <a:t>  დ</a:t>
            </a:r>
            <a:endParaRPr lang="en-US" sz="54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DB0F45-C039-1E98-9934-0F3575C7B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2" y="259644"/>
            <a:ext cx="2009821" cy="2009821"/>
          </a:xfrm>
        </p:spPr>
      </p:pic>
    </p:spTree>
    <p:extLst>
      <p:ext uri="{BB962C8B-B14F-4D97-AF65-F5344CB8AC3E}">
        <p14:creationId xmlns:p14="http://schemas.microsoft.com/office/powerpoint/2010/main" val="301478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                      წავიკითხოთ: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0" y="1905000"/>
            <a:ext cx="8761412" cy="40062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და-ნა.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დე-ზი.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კუ-დი.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ფარ-და.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ჩად-რი.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სი-მინ-დი.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შინ-დი.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მდი-ნა-რე.</a:t>
            </a:r>
          </a:p>
        </p:txBody>
      </p:sp>
    </p:spTree>
    <p:extLst>
      <p:ext uri="{BB962C8B-B14F-4D97-AF65-F5344CB8AC3E}">
        <p14:creationId xmlns:p14="http://schemas.microsoft.com/office/powerpoint/2010/main" val="290102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3919" y="762000"/>
            <a:ext cx="9537337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და-ნა.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                           დე-ზი.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                                                       კუ-დი.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ფარ-და.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                       ჩად-რი.</a:t>
            </a:r>
          </a:p>
          <a:p>
            <a:pPr marL="0" indent="0">
              <a:buNone/>
            </a:pPr>
            <a:endParaRPr lang="ka-GE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                                                   სი-მინ-დი.  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შინ-დი. 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tx1"/>
                </a:solidFill>
              </a:rPr>
              <a:t>                მდი-ნა-რე. 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97AAA-FE0C-92E3-95B9-80EA6B70F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57200"/>
            <a:ext cx="1056640" cy="1056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415B3-F8EC-5F61-ABA8-3A44BA175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56" y="2069494"/>
            <a:ext cx="1427796" cy="950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041F71-A957-4158-4470-53AFB16AD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037807"/>
            <a:ext cx="1290319" cy="1391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84373-CFCE-80CA-5A8C-17EBF0B1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45" y="3037582"/>
            <a:ext cx="1290319" cy="1391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54CBD4-4241-009D-4B21-A5B3431957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16" y="4144433"/>
            <a:ext cx="1797072" cy="1132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660C3D-AD44-2057-FECC-F2ACE2E96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45" y="4310631"/>
            <a:ext cx="1532891" cy="1132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EA167-D27A-60FE-17EE-E9D0657117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33" y="5276773"/>
            <a:ext cx="1926107" cy="1132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073AC-9A84-0544-2756-8AACD3DA8F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35" y="1057246"/>
            <a:ext cx="1505357" cy="11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9372-FE07-52B4-29E9-4BE678BD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886" y="1469571"/>
            <a:ext cx="9207726" cy="4441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3200" dirty="0">
                <a:solidFill>
                  <a:schemeClr val="tx1"/>
                </a:solidFill>
              </a:rPr>
              <a:t>დედა მიდის. მამა მოდის. დეიდა ვნახე. მამიდას სძინავს. დათვი დიდი ნადირია. დათიკომ მარანი ააშენა. სიმინდი ვანომ თოხნა. დედამ საათი მოიხსნა. </a:t>
            </a:r>
          </a:p>
          <a:p>
            <a:pPr marL="0" indent="0">
              <a:buNone/>
            </a:pPr>
            <a:r>
              <a:rPr lang="ka-GE" sz="3200" dirty="0">
                <a:solidFill>
                  <a:schemeClr val="tx1"/>
                </a:solidFill>
              </a:rPr>
              <a:t>რა არის ჩადრი? რა არის დეზი?</a:t>
            </a:r>
          </a:p>
          <a:p>
            <a:pPr marL="0" indent="0">
              <a:buNone/>
            </a:pPr>
            <a:r>
              <a:rPr lang="ka-GE" sz="3200" dirty="0">
                <a:solidFill>
                  <a:schemeClr val="tx1"/>
                </a:solidFill>
              </a:rPr>
              <a:t> რა ფერისაა შინდი?</a:t>
            </a:r>
          </a:p>
          <a:p>
            <a:pPr marL="0" indent="0">
              <a:buNone/>
            </a:pP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3745188139"/>
      </p:ext>
    </p:extLst>
  </p:cSld>
  <p:clrMapOvr>
    <a:masterClrMapping/>
  </p:clrMapOvr>
</p:sld>
</file>

<file path=ppt/theme/theme1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406</Words>
  <Application>Microsoft Office PowerPoint</Application>
  <PresentationFormat>Widescreen</PresentationFormat>
  <Paragraphs>74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1_Легкий дым</vt:lpstr>
      <vt:lpstr>ქალაქ თბილისის 186-ე  საჯარო სკოლა</vt:lpstr>
      <vt:lpstr>          ასო-ბგერა ,,დ“           </vt:lpstr>
      <vt:lpstr>           </vt:lpstr>
      <vt:lpstr>           </vt:lpstr>
      <vt:lpstr>შესასწავლი ასო-ბგერა „დ“</vt:lpstr>
      <vt:lpstr>PowerPoint Presentation</vt:lpstr>
      <vt:lpstr>                      წავიკითხოთ:</vt:lpstr>
      <vt:lpstr>PowerPoint Presentation</vt:lpstr>
      <vt:lpstr>PowerPoint Presentation</vt:lpstr>
      <vt:lpstr>ტექსტში მოძებნეთ</vt:lpstr>
      <vt:lpstr>ამოიკითხეთ ტექსტიდან</vt:lpstr>
      <vt:lpstr>წავიკითხოთ მარცვლები:</vt:lpstr>
      <vt:lpstr>გამოცანა</vt:lpstr>
      <vt:lpstr>            ვისწავლოთ ლექსი:</vt:lpstr>
      <vt:lpstr>შეგიძლიათ ლინკები დააკოპიროთ და ნახოთ ვიდეოები </vt:lpstr>
      <vt:lpstr>წარმატებებს გისურვებთ!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ვაჟა-ფშაველას სახელობის ქალაქ თბილისის N87 საჯარო სკოლა</dc:title>
  <dc:creator>87</dc:creator>
  <cp:lastModifiedBy>Lenovo</cp:lastModifiedBy>
  <cp:revision>197</cp:revision>
  <dcterms:created xsi:type="dcterms:W3CDTF">2020-10-25T04:38:06Z</dcterms:created>
  <dcterms:modified xsi:type="dcterms:W3CDTF">2024-11-07T18:00:04Z</dcterms:modified>
</cp:coreProperties>
</file>