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1" r:id="rId2"/>
    <p:sldId id="275" r:id="rId3"/>
    <p:sldId id="256" r:id="rId4"/>
    <p:sldId id="257" r:id="rId5"/>
    <p:sldId id="266" r:id="rId6"/>
    <p:sldId id="258" r:id="rId7"/>
    <p:sldId id="268" r:id="rId8"/>
    <p:sldId id="259" r:id="rId9"/>
    <p:sldId id="262" r:id="rId10"/>
    <p:sldId id="263" r:id="rId11"/>
    <p:sldId id="273" r:id="rId12"/>
    <p:sldId id="270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62" d="100"/>
          <a:sy n="62" d="100"/>
        </p:scale>
        <p:origin x="1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1AA2-A483-440F-82BD-3798479BDC15}" type="datetimeFigureOut">
              <a:rPr lang="ka-GE" smtClean="0"/>
              <a:t>07.11.2024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E3229-C603-4814-B909-A6846830793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381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E3229-C603-4814-B909-A68468307935}" type="slidenum">
              <a:rPr lang="ka-GE" smtClean="0"/>
              <a:t>11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57442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54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7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0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K6eezuMsvc8&amp;ab_channel=mariamkalandarishvil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E72E-AD5F-0881-D0EC-89935A69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ასო-ბგერა „</a:t>
            </a:r>
            <a:r>
              <a:rPr lang="ka-GE" b="1" dirty="0">
                <a:solidFill>
                  <a:srgbClr val="FF0000"/>
                </a:solidFill>
              </a:rPr>
              <a:t>თ</a:t>
            </a:r>
            <a:r>
              <a:rPr lang="ka-GE" dirty="0"/>
              <a:t>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56574-9E4F-21C7-213E-3F1019C28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2414"/>
            <a:ext cx="6128317" cy="43359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938DD9-EA8C-8D4A-4A25-10F431DE52BD}"/>
              </a:ext>
            </a:extLst>
          </p:cNvPr>
          <p:cNvSpPr/>
          <p:nvPr/>
        </p:nvSpPr>
        <p:spPr>
          <a:xfrm>
            <a:off x="167444" y="5943600"/>
            <a:ext cx="3337756" cy="758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rgbClr val="FF0000"/>
                </a:solidFill>
              </a:rPr>
              <a:t>ქალაქ თბილისის 186-ე საჯარო სკოლა</a:t>
            </a:r>
          </a:p>
          <a:p>
            <a:pPr algn="ctr"/>
            <a:r>
              <a:rPr lang="ka-GE" b="1" dirty="0">
                <a:solidFill>
                  <a:srgbClr val="FF0000"/>
                </a:solidFill>
              </a:rPr>
              <a:t>რიტა შუბითიძე</a:t>
            </a:r>
          </a:p>
        </p:txBody>
      </p:sp>
    </p:spTree>
    <p:extLst>
      <p:ext uri="{BB962C8B-B14F-4D97-AF65-F5344CB8AC3E}">
        <p14:creationId xmlns:p14="http://schemas.microsoft.com/office/powerpoint/2010/main" val="127371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ანდაზები და ენის გასატეხები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3200" dirty="0"/>
              <a:t>თხა თხაზე ნაკლები მგელმა შეჭამაო;</a:t>
            </a:r>
          </a:p>
          <a:p>
            <a:pPr marL="0" indent="0">
              <a:buNone/>
            </a:pPr>
            <a:endParaRPr lang="ka-GE" sz="3200" dirty="0"/>
          </a:p>
          <a:p>
            <a:r>
              <a:rPr lang="ka-GE" sz="3200" dirty="0"/>
              <a:t>თაგვმა თხარა თხარაო, კატა გამოთხარაო</a:t>
            </a:r>
            <a:r>
              <a:rPr lang="ka-GE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3200" dirty="0"/>
              <a:t>თეთრი თრითინა  თეთრ თრთვილზე  თრთოდა;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111C-D501-82FF-5844-23A8BE5F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ენის გასატეხი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E2F6A-2E67-1016-7DFC-45BB16B0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1" t="20391" r="24166" b="6182"/>
          <a:stretch/>
        </p:blipFill>
        <p:spPr>
          <a:xfrm>
            <a:off x="434100" y="1828800"/>
            <a:ext cx="8275799" cy="45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98F3-7198-D504-9631-4BE099AF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მოვუსმინოთ სიმღერას „თუ, თუ, თუ“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144F-3661-F13C-F624-6A6D4194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https://www.youtube.com/watch?v=C5b4xhLco-U&amp;ab_channel=NatKh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406174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81DA-99A1-589B-E062-2D4BA87C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მომავალ შეხვედრამდე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45B85-DC33-15C9-A73D-E7EA0479B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24" y="1616289"/>
            <a:ext cx="5222875" cy="5222875"/>
          </a:xfrm>
        </p:spPr>
      </p:pic>
    </p:spTree>
    <p:extLst>
      <p:ext uri="{BB962C8B-B14F-4D97-AF65-F5344CB8AC3E}">
        <p14:creationId xmlns:p14="http://schemas.microsoft.com/office/powerpoint/2010/main" val="79436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CA39-1E66-7687-9CBC-D55B58FE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https://www.youtube.com/watch?v=K6eezuMsvc8&amp;ab_channel=mariamkalandarishvili</a:t>
            </a:r>
            <a:r>
              <a:rPr lang="ka-GE" sz="2400" dirty="0"/>
              <a:t>    გავხსნათ მოცემული ლინკი.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1FAB7-4810-3988-0788-87B4E7AC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05000"/>
            <a:ext cx="8458200" cy="4757737"/>
          </a:xfrm>
        </p:spPr>
      </p:pic>
    </p:spTree>
    <p:extLst>
      <p:ext uri="{BB962C8B-B14F-4D97-AF65-F5344CB8AC3E}">
        <p14:creationId xmlns:p14="http://schemas.microsoft.com/office/powerpoint/2010/main" val="242393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a-GE" sz="11500" dirty="0">
                <a:solidFill>
                  <a:srgbClr val="002060"/>
                </a:solidFill>
              </a:rPr>
              <a:t>თ</a:t>
            </a:r>
            <a:endParaRPr lang="en-US" sz="115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555 75 76 84 dat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9" y="2535729"/>
            <a:ext cx="3179091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555 75 76 84 dato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2484" y="3285134"/>
            <a:ext cx="3179091" cy="258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555 75 76 84 dato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2796"/>
            <a:ext cx="2743200" cy="2563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7986E-0B27-2F5B-37C3-A721C74A6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0" y="318592"/>
            <a:ext cx="2893051" cy="191551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ka-GE" sz="2800" dirty="0">
                <a:solidFill>
                  <a:schemeClr val="tx1"/>
                </a:solidFill>
              </a:rPr>
            </a:br>
            <a:r>
              <a:rPr lang="ka-GE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წავიკითხოთ სიტყვები და წინადადებები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701040" y="1905000"/>
            <a:ext cx="1752600" cy="1524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ათი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2286000"/>
            <a:ext cx="11430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800" dirty="0"/>
              <a:t>ია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28194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ათი თითი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3733800"/>
            <a:ext cx="11430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თათი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1752600"/>
            <a:ext cx="28194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აი თითა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733800"/>
            <a:ext cx="17526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აი ია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29200" y="5029200"/>
            <a:ext cx="17526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/>
              <a:t>თითი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2DBE-9DA6-C798-4B3A-221D0E84D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/>
              <a:t>                                             </a:t>
            </a:r>
            <a:r>
              <a:rPr lang="ka-GE" sz="2800" dirty="0"/>
              <a:t>თითი    </a:t>
            </a:r>
          </a:p>
          <a:p>
            <a:pPr marL="0" indent="0">
              <a:buNone/>
            </a:pPr>
            <a:r>
              <a:rPr lang="ka-GE" sz="2800" dirty="0"/>
              <a:t>                          თი     თი</a:t>
            </a:r>
          </a:p>
          <a:p>
            <a:pPr marL="0" indent="0">
              <a:buNone/>
            </a:pPr>
            <a:r>
              <a:rPr lang="ka-GE" sz="2800" dirty="0"/>
              <a:t>                     თ    ი     თ      ი  </a:t>
            </a:r>
          </a:p>
          <a:p>
            <a:pPr marL="0" indent="0">
              <a:buNone/>
            </a:pPr>
            <a:r>
              <a:rPr lang="ka-GE" sz="2800" dirty="0"/>
              <a:t>                                </a:t>
            </a:r>
            <a:r>
              <a:rPr lang="ka-GE" sz="2800" b="1" dirty="0">
                <a:solidFill>
                  <a:srgbClr val="FF0000"/>
                </a:solidFill>
              </a:rPr>
              <a:t>თ </a:t>
            </a:r>
            <a:r>
              <a:rPr lang="ka-GE" sz="2800" dirty="0"/>
              <a:t>  </a:t>
            </a:r>
          </a:p>
          <a:p>
            <a:pPr marL="0" indent="0">
              <a:buNone/>
            </a:pPr>
            <a:r>
              <a:rPr lang="ka-GE" sz="2800" dirty="0"/>
              <a:t>   </a:t>
            </a:r>
          </a:p>
          <a:p>
            <a:pPr marL="0" indent="0">
              <a:buNone/>
            </a:pPr>
            <a:r>
              <a:rPr lang="ka-GE" sz="2800" dirty="0"/>
              <a:t>       ა-თი. თი-თა. თა-თი. თი-თი.    </a:t>
            </a:r>
          </a:p>
          <a:p>
            <a:pPr marL="0" indent="0">
              <a:buNone/>
            </a:pPr>
            <a:r>
              <a:rPr lang="ka-GE" sz="2800" dirty="0"/>
              <a:t>       აი  ია. აი  თითი. აი  თათი.  აი  თითა.</a:t>
            </a:r>
          </a:p>
          <a:p>
            <a:pPr marL="0" indent="0">
              <a:buNone/>
            </a:pPr>
            <a:r>
              <a:rPr lang="ka-GE" sz="2800" dirty="0"/>
              <a:t>       ათი  ია. ათი  თათი. ათი  თითი.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4A2D3-DDD0-2675-7B4A-15B41E8EC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"/>
            <a:ext cx="2896339" cy="1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ka-GE" sz="13800" dirty="0">
                <a:solidFill>
                  <a:srgbClr val="C00000"/>
                </a:solidFill>
              </a:rPr>
              <a:t>თ</a:t>
            </a:r>
            <a:endParaRPr lang="en-US" sz="13800" dirty="0">
              <a:solidFill>
                <a:srgbClr val="C00000"/>
              </a:solidFill>
            </a:endParaRPr>
          </a:p>
        </p:txBody>
      </p:sp>
      <p:sp>
        <p:nvSpPr>
          <p:cNvPr id="45" name="Content Placeholder 44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Autofit/>
          </a:bodyPr>
          <a:lstStyle/>
          <a:p>
            <a:r>
              <a:rPr lang="ka-GE" sz="3200" b="1" dirty="0"/>
              <a:t>ი</a:t>
            </a:r>
          </a:p>
          <a:p>
            <a:r>
              <a:rPr lang="ka-GE" sz="3200" b="1" dirty="0"/>
              <a:t>ა</a:t>
            </a:r>
          </a:p>
          <a:p>
            <a:r>
              <a:rPr lang="ka-GE" sz="3200" b="1" dirty="0"/>
              <a:t>თა</a:t>
            </a:r>
          </a:p>
          <a:p>
            <a:r>
              <a:rPr lang="ka-GE" sz="3200" b="1" dirty="0"/>
              <a:t>ით</a:t>
            </a:r>
          </a:p>
          <a:p>
            <a:r>
              <a:rPr lang="ka-GE" sz="3200" b="1" dirty="0"/>
              <a:t>აი</a:t>
            </a:r>
          </a:p>
          <a:p>
            <a:r>
              <a:rPr lang="ka-GE" sz="3200" b="1" dirty="0"/>
              <a:t>თით</a:t>
            </a:r>
          </a:p>
          <a:p>
            <a:r>
              <a:rPr lang="ka-GE" sz="3200" b="1" dirty="0"/>
              <a:t>ია</a:t>
            </a:r>
          </a:p>
          <a:p>
            <a:r>
              <a:rPr lang="ka-GE" sz="3200" b="1" dirty="0"/>
              <a:t>ათ</a:t>
            </a:r>
            <a:endParaRPr lang="en-US" sz="3200" b="1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352800" y="3010599"/>
            <a:ext cx="2133600" cy="48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352800" y="3371151"/>
            <a:ext cx="2053163" cy="873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352800" y="3599751"/>
            <a:ext cx="1984507" cy="1124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36183" y="3841610"/>
            <a:ext cx="2269780" cy="159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68556" y="3840093"/>
            <a:ext cx="2891314" cy="228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172915" y="2386921"/>
            <a:ext cx="2313485" cy="6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172915" y="3147524"/>
            <a:ext cx="2164392" cy="44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38400" y="3878891"/>
            <a:ext cx="2867702" cy="2803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A96B-CA3A-A20B-0660-1C2B5995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4800" b="1" dirty="0">
                <a:solidFill>
                  <a:srgbClr val="FF0000"/>
                </a:solidFill>
              </a:rPr>
              <a:t>ათი  თითი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FB167-5D65-B093-F596-752B0CBEF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0" y="1600200"/>
            <a:ext cx="7199979" cy="4051300"/>
          </a:xfrm>
        </p:spPr>
      </p:pic>
    </p:spTree>
    <p:extLst>
      <p:ext uri="{BB962C8B-B14F-4D97-AF65-F5344CB8AC3E}">
        <p14:creationId xmlns:p14="http://schemas.microsoft.com/office/powerpoint/2010/main" val="43011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a-GE" dirty="0"/>
          </a:p>
          <a:p>
            <a:endParaRPr lang="ka-GE" dirty="0"/>
          </a:p>
          <a:p>
            <a:pPr>
              <a:buNone/>
            </a:pPr>
            <a:r>
              <a:rPr lang="ka-GE" sz="7200" dirty="0"/>
              <a:t>      </a:t>
            </a:r>
            <a:r>
              <a:rPr lang="ka-GE" sz="7200" dirty="0">
                <a:solidFill>
                  <a:srgbClr val="002060"/>
                </a:solidFill>
              </a:rPr>
              <a:t>აი</a:t>
            </a:r>
          </a:p>
          <a:p>
            <a:pPr>
              <a:buNone/>
            </a:pPr>
            <a:r>
              <a:rPr lang="ka-GE" sz="7200" dirty="0">
                <a:solidFill>
                  <a:srgbClr val="002060"/>
                </a:solidFill>
              </a:rPr>
              <a:t>    ათი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ka-GE" sz="6600" dirty="0"/>
              <a:t>   </a:t>
            </a:r>
            <a:r>
              <a:rPr lang="ka-GE" sz="6600" dirty="0">
                <a:solidFill>
                  <a:srgbClr val="0070C0"/>
                </a:solidFill>
              </a:rPr>
              <a:t>თითი</a:t>
            </a:r>
          </a:p>
          <a:p>
            <a:pPr algn="just">
              <a:buNone/>
            </a:pPr>
            <a:r>
              <a:rPr lang="ka-GE" sz="6600" dirty="0">
                <a:solidFill>
                  <a:srgbClr val="0070C0"/>
                </a:solidFill>
              </a:rPr>
              <a:t>   თათი</a:t>
            </a:r>
          </a:p>
          <a:p>
            <a:pPr algn="just">
              <a:buNone/>
            </a:pPr>
            <a:r>
              <a:rPr lang="ka-GE" sz="6600" dirty="0">
                <a:solidFill>
                  <a:srgbClr val="0070C0"/>
                </a:solidFill>
              </a:rPr>
              <a:t>   თითა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47FD65-F28C-5FA4-3AC0-0F33BE73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ვისწავლოთ ლექსი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156448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800" dirty="0"/>
              <a:t>                 თითა</a:t>
            </a:r>
          </a:p>
          <a:p>
            <a:pPr>
              <a:buNone/>
            </a:pPr>
            <a:r>
              <a:rPr lang="ka-GE" sz="2800" dirty="0"/>
              <a:t>  თითა ყურძენს ჰქვია,</a:t>
            </a:r>
          </a:p>
          <a:p>
            <a:pPr>
              <a:buNone/>
            </a:pPr>
            <a:r>
              <a:rPr lang="ka-GE" sz="2800" dirty="0"/>
              <a:t>  არის ქარვისფერი,</a:t>
            </a:r>
          </a:p>
          <a:p>
            <a:pPr>
              <a:buNone/>
            </a:pPr>
            <a:r>
              <a:rPr lang="ka-GE" sz="2800" dirty="0"/>
              <a:t>  შაქარივით ტკბილი</a:t>
            </a:r>
          </a:p>
          <a:p>
            <a:pPr>
              <a:buNone/>
            </a:pPr>
            <a:r>
              <a:rPr lang="ka-GE" sz="2800" dirty="0"/>
              <a:t>  და თითივით გრძელი.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0484-EE25-04E8-8C9A-74D04CD97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26" y="1752600"/>
            <a:ext cx="2529074" cy="450003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193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Sylfaen</vt:lpstr>
      <vt:lpstr>Wingdings 3</vt:lpstr>
      <vt:lpstr>Wisp</vt:lpstr>
      <vt:lpstr>ასო-ბგერა „თ“</vt:lpstr>
      <vt:lpstr>https://www.youtube.com/watch?v=K6eezuMsvc8&amp;ab_channel=mariamkalandarishvili    გავხსნათ მოცემული ლინკი.</vt:lpstr>
      <vt:lpstr>PowerPoint Presentation</vt:lpstr>
      <vt:lpstr> წავიკითხოთ სიტყვები და წინადადებები</vt:lpstr>
      <vt:lpstr>PowerPoint Presentation</vt:lpstr>
      <vt:lpstr>PowerPoint Presentation</vt:lpstr>
      <vt:lpstr>ათი  თითი</vt:lpstr>
      <vt:lpstr>PowerPoint Presentation</vt:lpstr>
      <vt:lpstr>ვისწავლოთ ლექსი</vt:lpstr>
      <vt:lpstr>ანდაზები და ენის გასატეხები</vt:lpstr>
      <vt:lpstr>ენის გასატეხი</vt:lpstr>
      <vt:lpstr>მოვუსმინოთ სიმღერას „თუ, თუ, თუ“</vt:lpstr>
      <vt:lpstr>მომავალ შეხვედრამდე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ასო-ბგერა </dc:title>
  <dc:creator>555 75 76 84 dato</dc:creator>
  <cp:lastModifiedBy>Lenovo</cp:lastModifiedBy>
  <cp:revision>36</cp:revision>
  <dcterms:created xsi:type="dcterms:W3CDTF">2006-08-16T00:00:00Z</dcterms:created>
  <dcterms:modified xsi:type="dcterms:W3CDTF">2024-11-07T19:13:29Z</dcterms:modified>
</cp:coreProperties>
</file>