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5" r:id="rId6"/>
    <p:sldId id="260" r:id="rId7"/>
    <p:sldId id="268" r:id="rId8"/>
    <p:sldId id="261" r:id="rId9"/>
    <p:sldId id="270" r:id="rId10"/>
    <p:sldId id="271" r:id="rId11"/>
    <p:sldId id="263" r:id="rId12"/>
    <p:sldId id="264" r:id="rId13"/>
    <p:sldId id="267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706C-5E9C-4425-8EF4-F7469386A182}" type="datetimeFigureOut">
              <a:rPr lang="ka-GE" smtClean="0"/>
              <a:t>04.11.2024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3946-2B6F-4E1D-8770-A3A660E854A5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80206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706C-5E9C-4425-8EF4-F7469386A182}" type="datetimeFigureOut">
              <a:rPr lang="ka-GE" smtClean="0"/>
              <a:t>04.11.2024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3946-2B6F-4E1D-8770-A3A660E854A5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08447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706C-5E9C-4425-8EF4-F7469386A182}" type="datetimeFigureOut">
              <a:rPr lang="ka-GE" smtClean="0"/>
              <a:t>04.11.2024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3946-2B6F-4E1D-8770-A3A660E854A5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15926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706C-5E9C-4425-8EF4-F7469386A182}" type="datetimeFigureOut">
              <a:rPr lang="ka-GE" smtClean="0"/>
              <a:t>04.11.2024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3946-2B6F-4E1D-8770-A3A660E854A5}" type="slidenum">
              <a:rPr lang="ka-GE" smtClean="0"/>
              <a:t>‹#›</a:t>
            </a:fld>
            <a:endParaRPr lang="ka-G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599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706C-5E9C-4425-8EF4-F7469386A182}" type="datetimeFigureOut">
              <a:rPr lang="ka-GE" smtClean="0"/>
              <a:t>04.11.2024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3946-2B6F-4E1D-8770-A3A660E854A5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83272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706C-5E9C-4425-8EF4-F7469386A182}" type="datetimeFigureOut">
              <a:rPr lang="ka-GE" smtClean="0"/>
              <a:t>04.11.2024</a:t>
            </a:fld>
            <a:endParaRPr lang="ka-G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3946-2B6F-4E1D-8770-A3A660E854A5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55372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706C-5E9C-4425-8EF4-F7469386A182}" type="datetimeFigureOut">
              <a:rPr lang="ka-GE" smtClean="0"/>
              <a:t>04.11.2024</a:t>
            </a:fld>
            <a:endParaRPr lang="ka-G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3946-2B6F-4E1D-8770-A3A660E854A5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793046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706C-5E9C-4425-8EF4-F7469386A182}" type="datetimeFigureOut">
              <a:rPr lang="ka-GE" smtClean="0"/>
              <a:t>04.11.2024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3946-2B6F-4E1D-8770-A3A660E854A5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377805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706C-5E9C-4425-8EF4-F7469386A182}" type="datetimeFigureOut">
              <a:rPr lang="ka-GE" smtClean="0"/>
              <a:t>04.11.2024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3946-2B6F-4E1D-8770-A3A660E854A5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08451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706C-5E9C-4425-8EF4-F7469386A182}" type="datetimeFigureOut">
              <a:rPr lang="ka-GE" smtClean="0"/>
              <a:t>04.11.2024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3946-2B6F-4E1D-8770-A3A660E854A5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5722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706C-5E9C-4425-8EF4-F7469386A182}" type="datetimeFigureOut">
              <a:rPr lang="ka-GE" smtClean="0"/>
              <a:t>04.11.2024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3946-2B6F-4E1D-8770-A3A660E854A5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90197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706C-5E9C-4425-8EF4-F7469386A182}" type="datetimeFigureOut">
              <a:rPr lang="ka-GE" smtClean="0"/>
              <a:t>04.11.2024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3946-2B6F-4E1D-8770-A3A660E854A5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2717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706C-5E9C-4425-8EF4-F7469386A182}" type="datetimeFigureOut">
              <a:rPr lang="ka-GE" smtClean="0"/>
              <a:t>04.11.2024</a:t>
            </a:fld>
            <a:endParaRPr lang="ka-G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3946-2B6F-4E1D-8770-A3A660E854A5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4074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706C-5E9C-4425-8EF4-F7469386A182}" type="datetimeFigureOut">
              <a:rPr lang="ka-GE" smtClean="0"/>
              <a:t>04.11.2024</a:t>
            </a:fld>
            <a:endParaRPr lang="ka-G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3946-2B6F-4E1D-8770-A3A660E854A5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41858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706C-5E9C-4425-8EF4-F7469386A182}" type="datetimeFigureOut">
              <a:rPr lang="ka-GE" smtClean="0"/>
              <a:t>04.11.2024</a:t>
            </a:fld>
            <a:endParaRPr lang="ka-G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3946-2B6F-4E1D-8770-A3A660E854A5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50790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706C-5E9C-4425-8EF4-F7469386A182}" type="datetimeFigureOut">
              <a:rPr lang="ka-GE" smtClean="0"/>
              <a:t>04.11.2024</a:t>
            </a:fld>
            <a:endParaRPr lang="ka-G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3946-2B6F-4E1D-8770-A3A660E854A5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07669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8706C-5E9C-4425-8EF4-F7469386A182}" type="datetimeFigureOut">
              <a:rPr lang="ka-GE" smtClean="0"/>
              <a:t>04.11.2024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3946-2B6F-4E1D-8770-A3A660E854A5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40823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318706C-5E9C-4425-8EF4-F7469386A182}" type="datetimeFigureOut">
              <a:rPr lang="ka-GE" smtClean="0"/>
              <a:t>04.11.2024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3946-2B6F-4E1D-8770-A3A660E854A5}" type="slidenum">
              <a:rPr lang="ka-GE" smtClean="0"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576532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A72AE-EDB7-CA2B-67D3-553D94FA9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ასო-ბგერა „ხ“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C80353-D326-45EC-88B7-6AF9ACD89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36" y="2052638"/>
            <a:ext cx="2314903" cy="41957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B05635-0AEE-0CA2-6243-47CBBBEBA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690" y="452718"/>
            <a:ext cx="3438144" cy="2432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CE91FF-1DE6-DCB5-5E4E-8F06C7413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7" y="3720669"/>
            <a:ext cx="2314903" cy="29754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027B4C-BF9E-F49A-3748-E3D268C38B16}"/>
              </a:ext>
            </a:extLst>
          </p:cNvPr>
          <p:cNvSpPr/>
          <p:nvPr/>
        </p:nvSpPr>
        <p:spPr>
          <a:xfrm>
            <a:off x="8429528" y="5208371"/>
            <a:ext cx="3438145" cy="15484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b="1" i="1" dirty="0"/>
              <a:t>რიტა შუბითიძე</a:t>
            </a:r>
          </a:p>
          <a:p>
            <a:pPr algn="ctr"/>
            <a:r>
              <a:rPr lang="ka-GE" sz="2800" b="1" i="1" dirty="0"/>
              <a:t>186-ე საჯარო სკოლა</a:t>
            </a:r>
          </a:p>
          <a:p>
            <a:pPr algn="ctr"/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7217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5137-B610-7A10-B827-1C9C646C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i="1">
                <a:solidFill>
                  <a:srgbClr val="FFFF00"/>
                </a:solidFill>
              </a:rPr>
              <a:t>შევადგინოთ  </a:t>
            </a:r>
            <a:r>
              <a:rPr lang="ka-GE" b="1" i="1" dirty="0">
                <a:solidFill>
                  <a:srgbClr val="FFFF00"/>
                </a:solidFill>
              </a:rPr>
              <a:t>სიტყვები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539D5E-BB3E-D695-3666-0F17DB3E8D61}"/>
              </a:ext>
            </a:extLst>
          </p:cNvPr>
          <p:cNvSpPr/>
          <p:nvPr/>
        </p:nvSpPr>
        <p:spPr>
          <a:xfrm>
            <a:off x="1798320" y="2485885"/>
            <a:ext cx="1950720" cy="1127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4000" b="1" dirty="0"/>
              <a:t>ხა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E361A6-5FAF-4556-53B9-463A2F5C9EF2}"/>
              </a:ext>
            </a:extLst>
          </p:cNvPr>
          <p:cNvSpPr/>
          <p:nvPr/>
        </p:nvSpPr>
        <p:spPr>
          <a:xfrm>
            <a:off x="4287520" y="2621280"/>
            <a:ext cx="1950720" cy="1127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4000" b="1" dirty="0"/>
              <a:t>თი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F85379-12BF-22D3-4990-53AD77A56B23}"/>
              </a:ext>
            </a:extLst>
          </p:cNvPr>
          <p:cNvSpPr/>
          <p:nvPr/>
        </p:nvSpPr>
        <p:spPr>
          <a:xfrm>
            <a:off x="1798320" y="4277360"/>
            <a:ext cx="1950720" cy="1127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6000" b="1" dirty="0"/>
              <a:t>ს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7FD162-4A25-AB98-99E6-3C28CAF31ED0}"/>
              </a:ext>
            </a:extLst>
          </p:cNvPr>
          <p:cNvSpPr/>
          <p:nvPr/>
        </p:nvSpPr>
        <p:spPr>
          <a:xfrm>
            <a:off x="6888480" y="2479040"/>
            <a:ext cx="1788160" cy="1341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4000" b="1" dirty="0"/>
              <a:t>ხა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90639D-8BED-848C-58D8-E6440E31EA3B}"/>
              </a:ext>
            </a:extLst>
          </p:cNvPr>
          <p:cNvSpPr/>
          <p:nvPr/>
        </p:nvSpPr>
        <p:spPr>
          <a:xfrm>
            <a:off x="5120640" y="4588192"/>
            <a:ext cx="1950720" cy="1056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5400" b="1" dirty="0"/>
              <a:t>ხი</a:t>
            </a:r>
          </a:p>
        </p:txBody>
      </p:sp>
    </p:spTree>
    <p:extLst>
      <p:ext uri="{BB962C8B-B14F-4D97-AF65-F5344CB8AC3E}">
        <p14:creationId xmlns:p14="http://schemas.microsoft.com/office/powerpoint/2010/main" val="2070490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3C5D8-35F5-B4C0-3440-D0756C26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2266950"/>
            <a:ext cx="7934325" cy="4476750"/>
          </a:xfrm>
        </p:spPr>
        <p:txBody>
          <a:bodyPr/>
          <a:lstStyle/>
          <a:p>
            <a:r>
              <a:rPr lang="ka-GE" sz="3200" dirty="0"/>
              <a:t>                               თხა</a:t>
            </a:r>
            <a:br>
              <a:rPr lang="ka-GE" sz="3200" dirty="0"/>
            </a:br>
            <a:r>
              <a:rPr lang="ka-GE" sz="3200" dirty="0"/>
              <a:t>                         თ     ხ     ა </a:t>
            </a:r>
            <a:br>
              <a:rPr lang="ka-GE" sz="3200" dirty="0"/>
            </a:br>
            <a:r>
              <a:rPr lang="ka-GE" sz="3200" dirty="0">
                <a:solidFill>
                  <a:srgbClr val="FF0000"/>
                </a:solidFill>
              </a:rPr>
              <a:t>                                  ხ </a:t>
            </a:r>
            <a:br>
              <a:rPr lang="ka-GE" sz="3200" dirty="0">
                <a:solidFill>
                  <a:srgbClr val="FF0000"/>
                </a:solidFill>
              </a:rPr>
            </a:br>
            <a:r>
              <a:rPr lang="ka-GE" sz="3200" b="1" dirty="0"/>
              <a:t>ახ. ხა-ხა. თი-ხა. თხა. ა-ხი-ა.</a:t>
            </a:r>
            <a:br>
              <a:rPr lang="ka-GE" sz="3200" b="1" dirty="0"/>
            </a:br>
            <a:br>
              <a:rPr lang="ka-GE" sz="3200" b="1" dirty="0"/>
            </a:br>
            <a:r>
              <a:rPr lang="ka-GE" sz="3200" b="1" dirty="0"/>
              <a:t>აი თიხა. აი თხა. ათი თიხა. ასი თხა. </a:t>
            </a:r>
            <a:br>
              <a:rPr lang="ka-GE" sz="3200" b="1" dirty="0"/>
            </a:br>
            <a:r>
              <a:rPr lang="ka-GE" sz="3200" b="1" dirty="0"/>
              <a:t>აი ხახა. ათი ხახა. ასი ხახა. აი სია. </a:t>
            </a:r>
            <a:br>
              <a:rPr lang="ka-GE" sz="3200" b="1" dirty="0"/>
            </a:br>
            <a:r>
              <a:rPr lang="ka-GE" sz="3200" b="1" dirty="0"/>
              <a:t>აი საათი. ათი საათი. ხის საათი. </a:t>
            </a:r>
            <a:br>
              <a:rPr lang="ka-GE" sz="3200" b="1" dirty="0"/>
            </a:br>
            <a:r>
              <a:rPr lang="ka-GE" sz="3200" b="1" dirty="0"/>
              <a:t>აი ხის საათი.</a:t>
            </a:r>
            <a:br>
              <a:rPr lang="ka-GE" sz="3200" dirty="0"/>
            </a:br>
            <a:endParaRPr lang="ka-GE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6C5B80-97F5-4E78-BEAB-A3DABBDF5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2" y="114300"/>
            <a:ext cx="2232023" cy="2232023"/>
          </a:xfrm>
        </p:spPr>
      </p:pic>
    </p:spTree>
    <p:extLst>
      <p:ext uri="{BB962C8B-B14F-4D97-AF65-F5344CB8AC3E}">
        <p14:creationId xmlns:p14="http://schemas.microsoft.com/office/powerpoint/2010/main" val="204785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97F6-9CDB-1B0E-3BB3-F2E57964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i="1" dirty="0">
                <a:solidFill>
                  <a:srgbClr val="FFFF00"/>
                </a:solidFill>
              </a:rPr>
              <a:t>ვისწავლოთ ენის გასატეხი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051A0F-26AF-3589-F6D8-41FF88902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1478494"/>
            <a:ext cx="8802066" cy="4769906"/>
          </a:xfrm>
        </p:spPr>
      </p:pic>
    </p:spTree>
    <p:extLst>
      <p:ext uri="{BB962C8B-B14F-4D97-AF65-F5344CB8AC3E}">
        <p14:creationId xmlns:p14="http://schemas.microsoft.com/office/powerpoint/2010/main" val="2684271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9F3F-925D-7011-97C4-1AE8ECF4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i="1" dirty="0">
                <a:solidFill>
                  <a:schemeClr val="accent2"/>
                </a:solidFill>
              </a:rPr>
              <a:t>ვისწავლოთ ანდაზები</a:t>
            </a:r>
            <a:r>
              <a:rPr lang="ka-GE" b="1" dirty="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63AF8-459C-70A4-D7D9-55F43A172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4800" b="1" dirty="0">
                <a:solidFill>
                  <a:srgbClr val="FFFF00"/>
                </a:solidFill>
              </a:rPr>
              <a:t>ხერხი სჯობია ღონესა, თუ კაცი მოიგონებსა.</a:t>
            </a:r>
          </a:p>
          <a:p>
            <a:r>
              <a:rPr lang="ka-GE" sz="4800" b="1" dirty="0">
                <a:solidFill>
                  <a:srgbClr val="FFFF00"/>
                </a:solidFill>
              </a:rPr>
              <a:t>ხარი ხართან რომ დააბა, ან ზნეს იცვლის, ან ფერსაო.</a:t>
            </a:r>
          </a:p>
        </p:txBody>
      </p:sp>
    </p:spTree>
    <p:extLst>
      <p:ext uri="{BB962C8B-B14F-4D97-AF65-F5344CB8AC3E}">
        <p14:creationId xmlns:p14="http://schemas.microsoft.com/office/powerpoint/2010/main" val="3831464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E20E7-55D0-DF1C-68D3-0ED9B630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03199"/>
            <a:ext cx="9404723" cy="1650049"/>
          </a:xfrm>
        </p:spPr>
        <p:txBody>
          <a:bodyPr/>
          <a:lstStyle/>
          <a:p>
            <a:r>
              <a:rPr lang="ka-GE" b="1" i="1" dirty="0">
                <a:solidFill>
                  <a:srgbClr val="00B0F0"/>
                </a:solidFill>
              </a:rPr>
              <a:t>ვისწავლოთ ლექსი</a:t>
            </a:r>
            <a:br>
              <a:rPr lang="en-US" b="1" i="1" dirty="0">
                <a:solidFill>
                  <a:srgbClr val="00B0F0"/>
                </a:solidFill>
              </a:rPr>
            </a:br>
            <a:endParaRPr lang="ka-GE" b="1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66671-948E-6EC2-1AEA-B5F13FB0E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12" y="1361440"/>
            <a:ext cx="5796307" cy="4886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2800" b="1" dirty="0">
                <a:solidFill>
                  <a:srgbClr val="FFFF00"/>
                </a:solidFill>
              </a:rPr>
              <a:t>პირს ვიბანთ, საჭმელს მივირთმევთ</a:t>
            </a:r>
          </a:p>
          <a:p>
            <a:pPr marL="0" indent="0">
              <a:buNone/>
            </a:pPr>
            <a:r>
              <a:rPr lang="ka-GE" sz="2800" b="1" dirty="0">
                <a:solidFill>
                  <a:srgbClr val="FFFF00"/>
                </a:solidFill>
              </a:rPr>
              <a:t>ჩვენი პატარა ხელებით,</a:t>
            </a:r>
          </a:p>
          <a:p>
            <a:pPr marL="0" indent="0">
              <a:buNone/>
            </a:pPr>
            <a:r>
              <a:rPr lang="ka-GE" sz="2800" b="1" dirty="0">
                <a:solidFill>
                  <a:srgbClr val="FFFF00"/>
                </a:solidFill>
              </a:rPr>
              <a:t>კიდევ რად გვინდა ხელები?</a:t>
            </a:r>
          </a:p>
          <a:p>
            <a:pPr marL="0" indent="0">
              <a:buNone/>
            </a:pPr>
            <a:r>
              <a:rPr lang="ka-GE" sz="2800" b="1" dirty="0">
                <a:solidFill>
                  <a:srgbClr val="FFFF00"/>
                </a:solidFill>
              </a:rPr>
              <a:t>დედიკოს მოვეფერებით.</a:t>
            </a:r>
          </a:p>
          <a:p>
            <a:pPr marL="0" indent="0">
              <a:buNone/>
            </a:pPr>
            <a:r>
              <a:rPr lang="ka-GE" sz="2800" b="1" dirty="0">
                <a:solidFill>
                  <a:srgbClr val="FFFF00"/>
                </a:solidFill>
              </a:rPr>
              <a:t>        რომ გავიზრდებით დიდები</a:t>
            </a:r>
          </a:p>
          <a:p>
            <a:pPr marL="0" indent="0">
              <a:buNone/>
            </a:pPr>
            <a:r>
              <a:rPr lang="ka-GE" sz="2800" b="1" dirty="0">
                <a:solidFill>
                  <a:srgbClr val="FFFF00"/>
                </a:solidFill>
              </a:rPr>
              <a:t>        რას გავაკეთებთ ხელებით?</a:t>
            </a:r>
          </a:p>
          <a:p>
            <a:pPr marL="0" indent="0">
              <a:buNone/>
            </a:pPr>
            <a:r>
              <a:rPr lang="ka-GE" sz="2800" b="1" dirty="0">
                <a:solidFill>
                  <a:srgbClr val="FFFF00"/>
                </a:solidFill>
              </a:rPr>
              <a:t>        დედა სამშობლოს მოვხატავთ</a:t>
            </a:r>
          </a:p>
          <a:p>
            <a:pPr marL="0" indent="0">
              <a:buNone/>
            </a:pPr>
            <a:r>
              <a:rPr lang="ka-GE" sz="2800" b="1" dirty="0">
                <a:solidFill>
                  <a:srgbClr val="FFFF00"/>
                </a:solidFill>
              </a:rPr>
              <a:t>        ლამაზ-ლამაზი ფერებით.</a:t>
            </a:r>
          </a:p>
          <a:p>
            <a:endParaRPr lang="ka-G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53C7B-F42B-8D4C-6A18-F419AD607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311" y="671604"/>
            <a:ext cx="2555239" cy="2555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A041D7-17DF-1E51-1962-A8D5684F4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8975" y="3681207"/>
            <a:ext cx="2739913" cy="2739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3C45E9-9879-333A-F2D2-4BCC4836A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19" y="3418840"/>
            <a:ext cx="2739913" cy="3124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5D9AE5-5A9E-4EF5-A957-A551618DF9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19" y="96317"/>
            <a:ext cx="2699448" cy="295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93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2B5B-B76F-18D2-BA5A-A7A900D21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</a:t>
            </a:r>
            <a:r>
              <a:rPr lang="ka-GE" b="1" dirty="0">
                <a:solidFill>
                  <a:schemeClr val="accent3"/>
                </a:solidFill>
              </a:rPr>
              <a:t>წარმატებებს გისურვებთ!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5D01668-2F8E-6A96-734C-EAC3265C3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60" y="1387951"/>
            <a:ext cx="5297329" cy="5297329"/>
          </a:xfrm>
        </p:spPr>
      </p:pic>
    </p:spTree>
    <p:extLst>
      <p:ext uri="{BB962C8B-B14F-4D97-AF65-F5344CB8AC3E}">
        <p14:creationId xmlns:p14="http://schemas.microsoft.com/office/powerpoint/2010/main" val="105450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340C38-B988-8BC3-EA53-A2CD3EAF1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4" y="286544"/>
            <a:ext cx="10372725" cy="5834658"/>
          </a:xfrm>
        </p:spPr>
      </p:pic>
    </p:spTree>
    <p:extLst>
      <p:ext uri="{BB962C8B-B14F-4D97-AF65-F5344CB8AC3E}">
        <p14:creationId xmlns:p14="http://schemas.microsoft.com/office/powerpoint/2010/main" val="309754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6B7C5-D969-85B6-7A9C-04435AF76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6" y="1122363"/>
            <a:ext cx="4800600" cy="1039812"/>
          </a:xfrm>
        </p:spPr>
        <p:txBody>
          <a:bodyPr/>
          <a:lstStyle/>
          <a:p>
            <a:r>
              <a:rPr lang="ka-GE" b="1" dirty="0"/>
              <a:t>თხა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F5E02-F891-5305-09FC-58E67E168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69" y="149542"/>
            <a:ext cx="6558915" cy="655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1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DDD1-F724-7B56-F6F4-9B8A24826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/>
              <a:t>თოხი                                             ხუთი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AE66B8-934F-DC1E-1605-9A981269E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5" y="2864969"/>
            <a:ext cx="3141966" cy="363521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F2C50A-47E6-8734-0299-D7611B7AC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27" y="1853247"/>
            <a:ext cx="4631347" cy="46313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54CB54-0064-EBE2-B3EE-D848665FA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49" y="357821"/>
            <a:ext cx="3141966" cy="23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5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2D3B6-D717-D329-BBD9-B6519997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/>
              <a:t>ხილი                                             ხახვი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CD1F69-85A1-1645-6FA6-A4E17FAEE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5" y="2024063"/>
            <a:ext cx="5829667" cy="38338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3BB680-7359-9039-FF46-B9BDEFFD4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1853248"/>
            <a:ext cx="5403849" cy="405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6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0FFE5-7842-EB24-A6DD-53478F55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/>
              <a:t>თიხა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3A4338-E155-71F6-AD87-E9BB0F7AB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7" y="1757363"/>
            <a:ext cx="4799432" cy="41957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F122EE-F4EE-30F2-6F75-32C06004E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69" y="1853247"/>
            <a:ext cx="6489547" cy="43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3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8F5A8-FD9D-5550-2F8E-5DC0F0E1D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/>
              <a:t>   ხერხი                                          ხარი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2E6946-5852-B668-16FC-96620E49C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2" y="1662113"/>
            <a:ext cx="6384098" cy="37957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5587F9-8DCD-F8FB-2ECD-2898A9BD6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75" y="1662113"/>
            <a:ext cx="5060949" cy="37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1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9F94-9E2A-90CA-5310-AFFC96041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/>
              <a:t>ხის საათი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1BF89C-9E7D-CA5C-7A84-7A0D6D377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671638"/>
            <a:ext cx="4195762" cy="41957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65D655-D804-9E4D-8130-08C087406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172753"/>
            <a:ext cx="5729386" cy="3423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5A40A4-5BC5-3FB5-A58B-0BD034714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26" y="100013"/>
            <a:ext cx="4276074" cy="28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1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24DF5-9C05-5EC9-C5AD-C008E0FF5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>
                <a:solidFill>
                  <a:srgbClr val="FFFF00"/>
                </a:solidFill>
              </a:rPr>
              <a:t>წავიკითხოთ მარცვლები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EC5989-83C0-B2B7-656C-D0A7390BED9F}"/>
              </a:ext>
            </a:extLst>
          </p:cNvPr>
          <p:cNvSpPr/>
          <p:nvPr/>
        </p:nvSpPr>
        <p:spPr>
          <a:xfrm>
            <a:off x="4551680" y="2844799"/>
            <a:ext cx="2428240" cy="2468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5400" b="1" dirty="0"/>
              <a:t>ხ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D8A2E3-B8EE-F69C-39CB-1C726F939C3D}"/>
              </a:ext>
            </a:extLst>
          </p:cNvPr>
          <p:cNvCxnSpPr>
            <a:cxnSpLocks/>
          </p:cNvCxnSpPr>
          <p:nvPr/>
        </p:nvCxnSpPr>
        <p:spPr>
          <a:xfrm flipH="1" flipV="1">
            <a:off x="3127216" y="4610919"/>
            <a:ext cx="1737360" cy="248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A213260-C8E5-3BE2-037E-92FAF767D45A}"/>
              </a:ext>
            </a:extLst>
          </p:cNvPr>
          <p:cNvCxnSpPr>
            <a:cxnSpLocks/>
          </p:cNvCxnSpPr>
          <p:nvPr/>
        </p:nvCxnSpPr>
        <p:spPr>
          <a:xfrm flipH="1" flipV="1">
            <a:off x="2641600" y="2298999"/>
            <a:ext cx="2133600" cy="1130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E2016A-9699-1422-9107-979AB8C9DB6C}"/>
              </a:ext>
            </a:extLst>
          </p:cNvPr>
          <p:cNvCxnSpPr>
            <a:cxnSpLocks/>
          </p:cNvCxnSpPr>
          <p:nvPr/>
        </p:nvCxnSpPr>
        <p:spPr>
          <a:xfrm flipV="1">
            <a:off x="6776720" y="2475679"/>
            <a:ext cx="1645920" cy="953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899BD6-4CD5-E183-7D0F-BCE6AAAEE033}"/>
              </a:ext>
            </a:extLst>
          </p:cNvPr>
          <p:cNvCxnSpPr>
            <a:cxnSpLocks/>
          </p:cNvCxnSpPr>
          <p:nvPr/>
        </p:nvCxnSpPr>
        <p:spPr>
          <a:xfrm>
            <a:off x="6685280" y="4798879"/>
            <a:ext cx="1026160" cy="714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33E4765B-7DBB-7A79-37B7-4BA0205B9340}"/>
              </a:ext>
            </a:extLst>
          </p:cNvPr>
          <p:cNvSpPr/>
          <p:nvPr/>
        </p:nvSpPr>
        <p:spPr>
          <a:xfrm>
            <a:off x="1778146" y="166187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600" dirty="0"/>
              <a:t>ა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6AF2172-A4F0-9B81-8FA7-C54E0D048DEC}"/>
              </a:ext>
            </a:extLst>
          </p:cNvPr>
          <p:cNvSpPr/>
          <p:nvPr/>
        </p:nvSpPr>
        <p:spPr>
          <a:xfrm>
            <a:off x="2370296" y="447703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4400" dirty="0"/>
              <a:t>ი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2EDB1CF-61D2-C6E8-84F2-A6AA112DA98B}"/>
              </a:ext>
            </a:extLst>
          </p:cNvPr>
          <p:cNvSpPr/>
          <p:nvPr/>
        </p:nvSpPr>
        <p:spPr>
          <a:xfrm>
            <a:off x="8321846" y="18532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b="1" dirty="0"/>
              <a:t>ხა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916BD3-64AD-5D71-3DED-3F2B2FA6DD12}"/>
              </a:ext>
            </a:extLst>
          </p:cNvPr>
          <p:cNvSpPr/>
          <p:nvPr/>
        </p:nvSpPr>
        <p:spPr>
          <a:xfrm>
            <a:off x="7508240" y="5124449"/>
            <a:ext cx="914400" cy="7983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b="1" dirty="0"/>
              <a:t>ხი</a:t>
            </a:r>
          </a:p>
        </p:txBody>
      </p:sp>
    </p:spTree>
    <p:extLst>
      <p:ext uri="{BB962C8B-B14F-4D97-AF65-F5344CB8AC3E}">
        <p14:creationId xmlns:p14="http://schemas.microsoft.com/office/powerpoint/2010/main" val="2354436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</TotalTime>
  <Words>165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Century Gothic</vt:lpstr>
      <vt:lpstr>Sylfaen</vt:lpstr>
      <vt:lpstr>Wingdings 3</vt:lpstr>
      <vt:lpstr>Ion</vt:lpstr>
      <vt:lpstr>ასო-ბგერა „ხ“</vt:lpstr>
      <vt:lpstr>PowerPoint Presentation</vt:lpstr>
      <vt:lpstr>თხა</vt:lpstr>
      <vt:lpstr>თოხი                                             ხუთი</vt:lpstr>
      <vt:lpstr>ხილი                                             ხახვი</vt:lpstr>
      <vt:lpstr>თიხა</vt:lpstr>
      <vt:lpstr>   ხერხი                                          ხარი</vt:lpstr>
      <vt:lpstr>ხის საათი</vt:lpstr>
      <vt:lpstr>წავიკითხოთ მარცვლები</vt:lpstr>
      <vt:lpstr>შევადგინოთ  სიტყვები</vt:lpstr>
      <vt:lpstr>                               თხა                          თ     ხ     ა                                    ხ  ახ. ხა-ხა. თი-ხა. თხა. ა-ხი-ა.  აი თიხა. აი თხა. ათი თიხა. ასი თხა.  აი ხახა. ათი ხახა. ასი ხახა. აი სია.  აი საათი. ათი საათი. ხის საათი.  აი ხის საათი. </vt:lpstr>
      <vt:lpstr>ვისწავლოთ ენის გასატეხი</vt:lpstr>
      <vt:lpstr>ვისწავლოთ ანდაზები:</vt:lpstr>
      <vt:lpstr>ვისწავლოთ ლექსი </vt:lpstr>
      <vt:lpstr>           წარმატებებს გისურვებთ!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Lenovo</cp:lastModifiedBy>
  <cp:revision>15</cp:revision>
  <dcterms:created xsi:type="dcterms:W3CDTF">2024-11-03T20:15:25Z</dcterms:created>
  <dcterms:modified xsi:type="dcterms:W3CDTF">2024-11-03T21:32:02Z</dcterms:modified>
</cp:coreProperties>
</file>