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CCFF33"/>
    <a:srgbClr val="FFFF00"/>
    <a:srgbClr val="FF9933"/>
    <a:srgbClr val="FFCC00"/>
    <a:srgbClr val="6666FF"/>
    <a:srgbClr val="CC00FF"/>
    <a:srgbClr val="60A500"/>
    <a:srgbClr val="C88800"/>
    <a:srgbClr val="009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ბ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ნ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პ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ჟ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რ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ს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ტ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ფ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ქ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ღ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ყ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გ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შ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ჩ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ც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ძ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წ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ჭ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ც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ჯ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ჰ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დ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ვ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ზ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თ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კ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ლ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D1CD611-82B8-4A86-8BC6-6AD6B33945D1}" type="doc">
      <dgm:prSet loTypeId="urn:microsoft.com/office/officeart/2005/8/layout/hierarchy2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FB499060-B43B-41D2-ACBA-D5F11F2C1957}">
      <dgm:prSet phldrT="[Text]" custT="1"/>
      <dgm:spPr>
        <a:solidFill>
          <a:srgbClr val="009EDE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მ</a:t>
          </a:r>
          <a:endParaRPr lang="en-US" sz="7200" b="1" dirty="0">
            <a:solidFill>
              <a:schemeClr val="tx1"/>
            </a:solidFill>
          </a:endParaRPr>
        </a:p>
      </dgm:t>
    </dgm:pt>
    <dgm:pt modelId="{B2CE2169-99AC-42AD-A4A0-088F78C20E0E}" type="parTrans" cxnId="{94DECACE-D912-481B-A8EC-4253A417300F}">
      <dgm:prSet/>
      <dgm:spPr/>
      <dgm:t>
        <a:bodyPr/>
        <a:lstStyle/>
        <a:p>
          <a:endParaRPr lang="en-US"/>
        </a:p>
      </dgm:t>
    </dgm:pt>
    <dgm:pt modelId="{6613AC6F-B53F-47D0-9023-52E8387A8B5D}" type="sibTrans" cxnId="{94DECACE-D912-481B-A8EC-4253A417300F}">
      <dgm:prSet/>
      <dgm:spPr/>
      <dgm:t>
        <a:bodyPr/>
        <a:lstStyle/>
        <a:p>
          <a:endParaRPr lang="en-US"/>
        </a:p>
      </dgm:t>
    </dgm:pt>
    <dgm:pt modelId="{4A3BB1D6-EFC1-4EE4-A83D-B0724F95788B}">
      <dgm:prSet phldrT="[Text]" custT="1"/>
      <dgm:spPr>
        <a:solidFill>
          <a:srgbClr val="6666FF"/>
        </a:solidFill>
      </dgm:spPr>
      <dgm:t>
        <a:bodyPr/>
        <a:lstStyle/>
        <a:p>
          <a:r>
            <a:rPr lang="ka-GE" sz="7200" b="1" dirty="0">
              <a:solidFill>
                <a:schemeClr val="tx1"/>
              </a:solidFill>
            </a:rPr>
            <a:t>ა</a:t>
          </a:r>
          <a:endParaRPr lang="en-US" sz="7200" b="1" dirty="0">
            <a:solidFill>
              <a:schemeClr val="tx1"/>
            </a:solidFill>
          </a:endParaRPr>
        </a:p>
      </dgm:t>
    </dgm:pt>
    <dgm:pt modelId="{170738A5-40FD-491A-8028-4C6B93A39A3B}" type="parTrans" cxnId="{4336995F-50F8-4FFA-8C54-25E52869503A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375C8818-6FA0-4559-97F7-AC7386215398}" type="sibTrans" cxnId="{4336995F-50F8-4FFA-8C54-25E52869503A}">
      <dgm:prSet/>
      <dgm:spPr/>
      <dgm:t>
        <a:bodyPr/>
        <a:lstStyle/>
        <a:p>
          <a:endParaRPr lang="en-US"/>
        </a:p>
      </dgm:t>
    </dgm:pt>
    <dgm:pt modelId="{F0567ABB-1B6B-4690-A5BE-29CDC8B0C76A}">
      <dgm:prSet phldrT="[Text]" custT="1"/>
      <dgm:spPr>
        <a:solidFill>
          <a:srgbClr val="CC3399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უ</a:t>
          </a:r>
          <a:endParaRPr lang="en-US" sz="7200" b="1" dirty="0">
            <a:solidFill>
              <a:schemeClr val="tx1"/>
            </a:solidFill>
          </a:endParaRPr>
        </a:p>
      </dgm:t>
    </dgm:pt>
    <dgm:pt modelId="{99FBA38B-06D2-4A65-8451-A310FCE60DB7}" type="parTrans" cxnId="{9A7F393F-8E36-4DAB-87D7-41DFDC4FF566}">
      <dgm:prSet custT="1"/>
      <dgm:spPr/>
      <dgm:t>
        <a:bodyPr/>
        <a:lstStyle/>
        <a:p>
          <a:endParaRPr lang="en-US" sz="1050" b="1">
            <a:solidFill>
              <a:schemeClr val="tx1"/>
            </a:solidFill>
          </a:endParaRPr>
        </a:p>
      </dgm:t>
    </dgm:pt>
    <dgm:pt modelId="{73FBD5E1-700A-46D5-AA29-8D6E88198E18}" type="sibTrans" cxnId="{9A7F393F-8E36-4DAB-87D7-41DFDC4FF566}">
      <dgm:prSet/>
      <dgm:spPr/>
      <dgm:t>
        <a:bodyPr/>
        <a:lstStyle/>
        <a:p>
          <a:endParaRPr lang="en-US"/>
        </a:p>
      </dgm:t>
    </dgm:pt>
    <dgm:pt modelId="{0A00198A-00A7-4675-807C-E2E01CCAB60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ო</a:t>
          </a:r>
          <a:endParaRPr lang="en-US" sz="7200" b="1" dirty="0">
            <a:solidFill>
              <a:schemeClr val="tx1"/>
            </a:solidFill>
          </a:endParaRPr>
        </a:p>
      </dgm:t>
    </dgm:pt>
    <dgm:pt modelId="{9E992AD6-208F-42F3-81D3-5EE690DBF53B}" type="parTrans" cxnId="{33A6DE2C-F2EC-41BF-900E-A5466B1B885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3431AAC-47BC-4806-B940-84AF5602F631}" type="sibTrans" cxnId="{33A6DE2C-F2EC-41BF-900E-A5466B1B8857}">
      <dgm:prSet/>
      <dgm:spPr/>
      <dgm:t>
        <a:bodyPr/>
        <a:lstStyle/>
        <a:p>
          <a:endParaRPr lang="en-US"/>
        </a:p>
      </dgm:t>
    </dgm:pt>
    <dgm:pt modelId="{C622C26E-5288-4856-9CE7-8887F96D9B06}">
      <dgm:prSet phldrT="[Text]" custT="1"/>
      <dgm:spPr>
        <a:solidFill>
          <a:srgbClr val="CCFF33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ი</a:t>
          </a:r>
          <a:endParaRPr lang="en-US" sz="7200" b="1" dirty="0">
            <a:solidFill>
              <a:schemeClr val="tx1"/>
            </a:solidFill>
          </a:endParaRPr>
        </a:p>
      </dgm:t>
    </dgm:pt>
    <dgm:pt modelId="{F164D420-9217-48B1-8E5F-3023E5928A6E}" type="parTrans" cxnId="{94533A3F-0452-4C61-B81E-748D3844029D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440F8D18-4450-4F64-8BB0-0F6C214E012A}" type="sibTrans" cxnId="{94533A3F-0452-4C61-B81E-748D3844029D}">
      <dgm:prSet/>
      <dgm:spPr/>
      <dgm:t>
        <a:bodyPr/>
        <a:lstStyle/>
        <a:p>
          <a:endParaRPr lang="en-US"/>
        </a:p>
      </dgm:t>
    </dgm:pt>
    <dgm:pt modelId="{171B0983-7468-4E85-92F0-D0094838FD5A}">
      <dgm:prSet phldrT="[Text]" custT="1"/>
      <dgm:spPr>
        <a:solidFill>
          <a:srgbClr val="FFCC00"/>
        </a:solidFill>
      </dgm:spPr>
      <dgm:t>
        <a:bodyPr/>
        <a:lstStyle/>
        <a:p>
          <a:r>
            <a:rPr lang="ka-GE" sz="7200" b="1">
              <a:solidFill>
                <a:schemeClr val="tx1"/>
              </a:solidFill>
            </a:rPr>
            <a:t>ე</a:t>
          </a:r>
          <a:endParaRPr lang="en-US" sz="7200" b="1" dirty="0">
            <a:solidFill>
              <a:schemeClr val="tx1"/>
            </a:solidFill>
          </a:endParaRPr>
        </a:p>
      </dgm:t>
    </dgm:pt>
    <dgm:pt modelId="{9FA3C73D-F47E-4E95-AE4D-C3EAFF5FD857}" type="parTrans" cxnId="{C4870BE6-3289-48E0-8EDE-D0CF154BE8F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600E6841-0C2E-4D24-A274-1C0F9E1CC900}" type="sibTrans" cxnId="{C4870BE6-3289-48E0-8EDE-D0CF154BE8F9}">
      <dgm:prSet/>
      <dgm:spPr/>
      <dgm:t>
        <a:bodyPr/>
        <a:lstStyle/>
        <a:p>
          <a:endParaRPr lang="en-US"/>
        </a:p>
      </dgm:t>
    </dgm:pt>
    <dgm:pt modelId="{3F65A338-DA4F-4C8A-80CA-09BA26EAE71C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A774004C-7DAB-4F63-A370-CECAA91C5C13}" type="parTrans" cxnId="{D23F3E91-EC99-43D0-AEBF-3D0084718774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65F1C4C-D5D2-4DCD-A9FB-71FD63F91962}" type="sibTrans" cxnId="{D23F3E91-EC99-43D0-AEBF-3D0084718774}">
      <dgm:prSet/>
      <dgm:spPr/>
      <dgm:t>
        <a:bodyPr/>
        <a:lstStyle/>
        <a:p>
          <a:endParaRPr lang="en-US"/>
        </a:p>
      </dgm:t>
    </dgm:pt>
    <dgm:pt modelId="{FE3A413C-51D5-4988-9352-CD43E6DA5B1B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46B4ED2-52FE-43BE-ADCE-E6BAA4FB8143}" type="parTrans" cxnId="{BE86CDCA-188F-4883-BA93-C7B41795B5A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DF552AF6-8BA2-43F1-99E0-5D145899C9F3}" type="sibTrans" cxnId="{BE86CDCA-188F-4883-BA93-C7B41795B5A8}">
      <dgm:prSet/>
      <dgm:spPr/>
      <dgm:t>
        <a:bodyPr/>
        <a:lstStyle/>
        <a:p>
          <a:endParaRPr lang="en-US"/>
        </a:p>
      </dgm:t>
    </dgm:pt>
    <dgm:pt modelId="{C31AFE19-28FC-41E0-8773-B7962C612DB8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F8AF0DB2-788E-4101-A31E-359A25A4BBAB}" type="parTrans" cxnId="{97CC9739-6DED-4E8E-9866-A66D5FFCAD87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14A48AD9-AC00-429B-BEFF-F382F80B75FB}" type="sibTrans" cxnId="{97CC9739-6DED-4E8E-9866-A66D5FFCAD87}">
      <dgm:prSet/>
      <dgm:spPr/>
      <dgm:t>
        <a:bodyPr/>
        <a:lstStyle/>
        <a:p>
          <a:endParaRPr lang="en-US"/>
        </a:p>
      </dgm:t>
    </dgm:pt>
    <dgm:pt modelId="{A148516E-A6FF-40EE-A4D7-F4A3C4181477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7C6EACB1-2340-431C-8EC6-61E0BC0305FD}" type="parTrans" cxnId="{221BBB39-271C-4B4F-8A35-F93282AF7E78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032650C6-9B55-4F6B-9965-A814DC78D50A}" type="sibTrans" cxnId="{221BBB39-271C-4B4F-8A35-F93282AF7E78}">
      <dgm:prSet/>
      <dgm:spPr/>
      <dgm:t>
        <a:bodyPr/>
        <a:lstStyle/>
        <a:p>
          <a:endParaRPr lang="en-US"/>
        </a:p>
      </dgm:t>
    </dgm:pt>
    <dgm:pt modelId="{2120B8FE-2E7B-4F1C-B141-5192B4A1FE53}">
      <dgm:prSet phldrT="[Text]" custT="1"/>
      <dgm:spPr>
        <a:noFill/>
        <a:ln>
          <a:prstDash val="sysDash"/>
        </a:ln>
      </dgm:spPr>
      <dgm:t>
        <a:bodyPr/>
        <a:lstStyle/>
        <a:p>
          <a:endParaRPr lang="en-US" sz="7200" b="1" dirty="0">
            <a:solidFill>
              <a:schemeClr val="tx1"/>
            </a:solidFill>
          </a:endParaRPr>
        </a:p>
      </dgm:t>
    </dgm:pt>
    <dgm:pt modelId="{17A73244-7C56-4601-A95B-81C9D11CB22D}" type="parTrans" cxnId="{7390AD88-EB99-4C5E-BD8B-6022BE5828D9}">
      <dgm:prSet custT="1"/>
      <dgm:spPr/>
      <dgm:t>
        <a:bodyPr/>
        <a:lstStyle/>
        <a:p>
          <a:endParaRPr lang="en-US" sz="700" b="1">
            <a:solidFill>
              <a:schemeClr val="tx1"/>
            </a:solidFill>
          </a:endParaRPr>
        </a:p>
      </dgm:t>
    </dgm:pt>
    <dgm:pt modelId="{398B36A4-E977-4335-B219-FE007CA237EB}" type="sibTrans" cxnId="{7390AD88-EB99-4C5E-BD8B-6022BE5828D9}">
      <dgm:prSet/>
      <dgm:spPr/>
      <dgm:t>
        <a:bodyPr/>
        <a:lstStyle/>
        <a:p>
          <a:endParaRPr lang="en-US"/>
        </a:p>
      </dgm:t>
    </dgm:pt>
    <dgm:pt modelId="{289E8FCB-07CC-4CBC-A6CF-CC867B58BBF5}" type="pres">
      <dgm:prSet presAssocID="{4D1CD611-82B8-4A86-8BC6-6AD6B33945D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B333428-5D04-468D-85BF-3940045CB7DA}" type="pres">
      <dgm:prSet presAssocID="{FB499060-B43B-41D2-ACBA-D5F11F2C1957}" presName="root1" presStyleCnt="0"/>
      <dgm:spPr/>
    </dgm:pt>
    <dgm:pt modelId="{226B211B-A7FC-4B06-AC96-3455DECFC68A}" type="pres">
      <dgm:prSet presAssocID="{FB499060-B43B-41D2-ACBA-D5F11F2C1957}" presName="LevelOneTextNode" presStyleLbl="node0" presStyleIdx="0" presStyleCnt="1">
        <dgm:presLayoutVars>
          <dgm:chPref val="3"/>
        </dgm:presLayoutVars>
      </dgm:prSet>
      <dgm:spPr/>
    </dgm:pt>
    <dgm:pt modelId="{82DC3AC7-F289-46F3-B68A-64D66407C8FE}" type="pres">
      <dgm:prSet presAssocID="{FB499060-B43B-41D2-ACBA-D5F11F2C1957}" presName="level2hierChild" presStyleCnt="0"/>
      <dgm:spPr/>
    </dgm:pt>
    <dgm:pt modelId="{694CD494-0B78-43C2-8E67-6463D6B01FDD}" type="pres">
      <dgm:prSet presAssocID="{170738A5-40FD-491A-8028-4C6B93A39A3B}" presName="conn2-1" presStyleLbl="parChTrans1D2" presStyleIdx="0" presStyleCnt="5"/>
      <dgm:spPr/>
    </dgm:pt>
    <dgm:pt modelId="{8294D9DC-3756-4028-8B6E-0FA7F9AF51D8}" type="pres">
      <dgm:prSet presAssocID="{170738A5-40FD-491A-8028-4C6B93A39A3B}" presName="connTx" presStyleLbl="parChTrans1D2" presStyleIdx="0" presStyleCnt="5"/>
      <dgm:spPr/>
    </dgm:pt>
    <dgm:pt modelId="{7A4ED88B-4E4C-40E0-A521-FD681E04FCA1}" type="pres">
      <dgm:prSet presAssocID="{4A3BB1D6-EFC1-4EE4-A83D-B0724F95788B}" presName="root2" presStyleCnt="0"/>
      <dgm:spPr/>
    </dgm:pt>
    <dgm:pt modelId="{C7CE1269-9995-458C-9208-D37CCFC85B71}" type="pres">
      <dgm:prSet presAssocID="{4A3BB1D6-EFC1-4EE4-A83D-B0724F95788B}" presName="LevelTwoTextNode" presStyleLbl="node2" presStyleIdx="0" presStyleCnt="5">
        <dgm:presLayoutVars>
          <dgm:chPref val="3"/>
        </dgm:presLayoutVars>
      </dgm:prSet>
      <dgm:spPr/>
    </dgm:pt>
    <dgm:pt modelId="{1EFC99E3-DCE7-4ADA-828D-71C22A51ACB6}" type="pres">
      <dgm:prSet presAssocID="{4A3BB1D6-EFC1-4EE4-A83D-B0724F95788B}" presName="level3hierChild" presStyleCnt="0"/>
      <dgm:spPr/>
    </dgm:pt>
    <dgm:pt modelId="{0F833D9F-4681-4081-8AA5-9D3B7C6DA98B}" type="pres">
      <dgm:prSet presAssocID="{A774004C-7DAB-4F63-A370-CECAA91C5C13}" presName="conn2-1" presStyleLbl="parChTrans1D3" presStyleIdx="0" presStyleCnt="5"/>
      <dgm:spPr/>
    </dgm:pt>
    <dgm:pt modelId="{2676DF81-415B-460E-8B46-E3CDD86D274F}" type="pres">
      <dgm:prSet presAssocID="{A774004C-7DAB-4F63-A370-CECAA91C5C13}" presName="connTx" presStyleLbl="parChTrans1D3" presStyleIdx="0" presStyleCnt="5"/>
      <dgm:spPr/>
    </dgm:pt>
    <dgm:pt modelId="{68CBF902-1907-4DAE-954E-6657B6744DE7}" type="pres">
      <dgm:prSet presAssocID="{3F65A338-DA4F-4C8A-80CA-09BA26EAE71C}" presName="root2" presStyleCnt="0"/>
      <dgm:spPr/>
    </dgm:pt>
    <dgm:pt modelId="{CB0B2D6E-07E9-4BF5-B2A1-3C3D6995C145}" type="pres">
      <dgm:prSet presAssocID="{3F65A338-DA4F-4C8A-80CA-09BA26EAE71C}" presName="LevelTwoTextNode" presStyleLbl="node3" presStyleIdx="0" presStyleCnt="5" custLinFactNeighborX="-311" custLinFactNeighborY="467">
        <dgm:presLayoutVars>
          <dgm:chPref val="3"/>
        </dgm:presLayoutVars>
      </dgm:prSet>
      <dgm:spPr/>
    </dgm:pt>
    <dgm:pt modelId="{1155C075-851E-4FA6-9EC7-5EDA213CE2A2}" type="pres">
      <dgm:prSet presAssocID="{3F65A338-DA4F-4C8A-80CA-09BA26EAE71C}" presName="level3hierChild" presStyleCnt="0"/>
      <dgm:spPr/>
    </dgm:pt>
    <dgm:pt modelId="{417F1709-2FE4-4DDA-992B-FF00B0F063C7}" type="pres">
      <dgm:prSet presAssocID="{9FA3C73D-F47E-4E95-AE4D-C3EAFF5FD857}" presName="conn2-1" presStyleLbl="parChTrans1D2" presStyleIdx="1" presStyleCnt="5"/>
      <dgm:spPr/>
    </dgm:pt>
    <dgm:pt modelId="{9018849C-90EC-4D32-A532-25FE0D62B697}" type="pres">
      <dgm:prSet presAssocID="{9FA3C73D-F47E-4E95-AE4D-C3EAFF5FD857}" presName="connTx" presStyleLbl="parChTrans1D2" presStyleIdx="1" presStyleCnt="5"/>
      <dgm:spPr/>
    </dgm:pt>
    <dgm:pt modelId="{FB2D2591-F1A1-4A23-848E-AA1D2AA7E5B7}" type="pres">
      <dgm:prSet presAssocID="{171B0983-7468-4E85-92F0-D0094838FD5A}" presName="root2" presStyleCnt="0"/>
      <dgm:spPr/>
    </dgm:pt>
    <dgm:pt modelId="{CDDAAA89-9D71-4FD0-98C6-6BE9FFF8E8AE}" type="pres">
      <dgm:prSet presAssocID="{171B0983-7468-4E85-92F0-D0094838FD5A}" presName="LevelTwoTextNode" presStyleLbl="node2" presStyleIdx="1" presStyleCnt="5">
        <dgm:presLayoutVars>
          <dgm:chPref val="3"/>
        </dgm:presLayoutVars>
      </dgm:prSet>
      <dgm:spPr/>
    </dgm:pt>
    <dgm:pt modelId="{7F7DC808-A81B-4460-ACD2-4D6D1349D76B}" type="pres">
      <dgm:prSet presAssocID="{171B0983-7468-4E85-92F0-D0094838FD5A}" presName="level3hierChild" presStyleCnt="0"/>
      <dgm:spPr/>
    </dgm:pt>
    <dgm:pt modelId="{41E9B713-A74D-428C-8EBF-F883EEABD170}" type="pres">
      <dgm:prSet presAssocID="{746B4ED2-52FE-43BE-ADCE-E6BAA4FB8143}" presName="conn2-1" presStyleLbl="parChTrans1D3" presStyleIdx="1" presStyleCnt="5"/>
      <dgm:spPr/>
    </dgm:pt>
    <dgm:pt modelId="{BD965459-3EBF-4610-8517-D908CFFB800B}" type="pres">
      <dgm:prSet presAssocID="{746B4ED2-52FE-43BE-ADCE-E6BAA4FB8143}" presName="connTx" presStyleLbl="parChTrans1D3" presStyleIdx="1" presStyleCnt="5"/>
      <dgm:spPr/>
    </dgm:pt>
    <dgm:pt modelId="{99DC902D-BCF4-474C-A2AD-4EAE67EBA09C}" type="pres">
      <dgm:prSet presAssocID="{FE3A413C-51D5-4988-9352-CD43E6DA5B1B}" presName="root2" presStyleCnt="0"/>
      <dgm:spPr/>
    </dgm:pt>
    <dgm:pt modelId="{3CDDD80F-7C81-45F5-8671-8EAF6B615A55}" type="pres">
      <dgm:prSet presAssocID="{FE3A413C-51D5-4988-9352-CD43E6DA5B1B}" presName="LevelTwoTextNode" presStyleLbl="node3" presStyleIdx="1" presStyleCnt="5">
        <dgm:presLayoutVars>
          <dgm:chPref val="3"/>
        </dgm:presLayoutVars>
      </dgm:prSet>
      <dgm:spPr/>
    </dgm:pt>
    <dgm:pt modelId="{75B42CB6-C7E3-4FAF-A94A-CC96A42BC7FD}" type="pres">
      <dgm:prSet presAssocID="{FE3A413C-51D5-4988-9352-CD43E6DA5B1B}" presName="level3hierChild" presStyleCnt="0"/>
      <dgm:spPr/>
    </dgm:pt>
    <dgm:pt modelId="{413FD04D-2300-4EEA-9EA1-F89A7D8C42DC}" type="pres">
      <dgm:prSet presAssocID="{F164D420-9217-48B1-8E5F-3023E5928A6E}" presName="conn2-1" presStyleLbl="parChTrans1D2" presStyleIdx="2" presStyleCnt="5"/>
      <dgm:spPr/>
    </dgm:pt>
    <dgm:pt modelId="{06D6F15D-BD77-4D1C-BB95-3D9FAB17A935}" type="pres">
      <dgm:prSet presAssocID="{F164D420-9217-48B1-8E5F-3023E5928A6E}" presName="connTx" presStyleLbl="parChTrans1D2" presStyleIdx="2" presStyleCnt="5"/>
      <dgm:spPr/>
    </dgm:pt>
    <dgm:pt modelId="{33CB0134-F179-4C29-89F4-B8441A10ADA3}" type="pres">
      <dgm:prSet presAssocID="{C622C26E-5288-4856-9CE7-8887F96D9B06}" presName="root2" presStyleCnt="0"/>
      <dgm:spPr/>
    </dgm:pt>
    <dgm:pt modelId="{FAB5B741-33CB-416C-BB64-ABE1195EB378}" type="pres">
      <dgm:prSet presAssocID="{C622C26E-5288-4856-9CE7-8887F96D9B06}" presName="LevelTwoTextNode" presStyleLbl="node2" presStyleIdx="2" presStyleCnt="5">
        <dgm:presLayoutVars>
          <dgm:chPref val="3"/>
        </dgm:presLayoutVars>
      </dgm:prSet>
      <dgm:spPr/>
    </dgm:pt>
    <dgm:pt modelId="{18066FA7-FDDD-4634-8662-123FB4D180BB}" type="pres">
      <dgm:prSet presAssocID="{C622C26E-5288-4856-9CE7-8887F96D9B06}" presName="level3hierChild" presStyleCnt="0"/>
      <dgm:spPr/>
    </dgm:pt>
    <dgm:pt modelId="{58AA727E-7A68-48DA-94DF-5AD06655F717}" type="pres">
      <dgm:prSet presAssocID="{F8AF0DB2-788E-4101-A31E-359A25A4BBAB}" presName="conn2-1" presStyleLbl="parChTrans1D3" presStyleIdx="2" presStyleCnt="5"/>
      <dgm:spPr/>
    </dgm:pt>
    <dgm:pt modelId="{BA89350E-FF3E-49F0-8F8A-E0AE19B49E3D}" type="pres">
      <dgm:prSet presAssocID="{F8AF0DB2-788E-4101-A31E-359A25A4BBAB}" presName="connTx" presStyleLbl="parChTrans1D3" presStyleIdx="2" presStyleCnt="5"/>
      <dgm:spPr/>
    </dgm:pt>
    <dgm:pt modelId="{2026F6F9-188D-47E8-BA07-4935B31C0CFC}" type="pres">
      <dgm:prSet presAssocID="{C31AFE19-28FC-41E0-8773-B7962C612DB8}" presName="root2" presStyleCnt="0"/>
      <dgm:spPr/>
    </dgm:pt>
    <dgm:pt modelId="{94D3AA62-3B48-456B-AFE8-3E3F36FA8800}" type="pres">
      <dgm:prSet presAssocID="{C31AFE19-28FC-41E0-8773-B7962C612DB8}" presName="LevelTwoTextNode" presStyleLbl="node3" presStyleIdx="2" presStyleCnt="5">
        <dgm:presLayoutVars>
          <dgm:chPref val="3"/>
        </dgm:presLayoutVars>
      </dgm:prSet>
      <dgm:spPr/>
    </dgm:pt>
    <dgm:pt modelId="{EC2994E9-4A89-47E8-A496-4BBD6A439637}" type="pres">
      <dgm:prSet presAssocID="{C31AFE19-28FC-41E0-8773-B7962C612DB8}" presName="level3hierChild" presStyleCnt="0"/>
      <dgm:spPr/>
    </dgm:pt>
    <dgm:pt modelId="{3D8F8DD1-54E4-4057-9959-35E3F6210588}" type="pres">
      <dgm:prSet presAssocID="{9E992AD6-208F-42F3-81D3-5EE690DBF53B}" presName="conn2-1" presStyleLbl="parChTrans1D2" presStyleIdx="3" presStyleCnt="5"/>
      <dgm:spPr/>
    </dgm:pt>
    <dgm:pt modelId="{51534195-90F2-48A9-B1E6-0FCA6343355B}" type="pres">
      <dgm:prSet presAssocID="{9E992AD6-208F-42F3-81D3-5EE690DBF53B}" presName="connTx" presStyleLbl="parChTrans1D2" presStyleIdx="3" presStyleCnt="5"/>
      <dgm:spPr/>
    </dgm:pt>
    <dgm:pt modelId="{D36D89F1-971B-446E-9B94-7E9593C8EEA3}" type="pres">
      <dgm:prSet presAssocID="{0A00198A-00A7-4675-807C-E2E01CCAB60B}" presName="root2" presStyleCnt="0"/>
      <dgm:spPr/>
    </dgm:pt>
    <dgm:pt modelId="{97140A30-5ADA-4618-890F-B8C129ADA619}" type="pres">
      <dgm:prSet presAssocID="{0A00198A-00A7-4675-807C-E2E01CCAB60B}" presName="LevelTwoTextNode" presStyleLbl="node2" presStyleIdx="3" presStyleCnt="5">
        <dgm:presLayoutVars>
          <dgm:chPref val="3"/>
        </dgm:presLayoutVars>
      </dgm:prSet>
      <dgm:spPr/>
    </dgm:pt>
    <dgm:pt modelId="{7B16DB51-246A-4219-8DD3-81324F88F220}" type="pres">
      <dgm:prSet presAssocID="{0A00198A-00A7-4675-807C-E2E01CCAB60B}" presName="level3hierChild" presStyleCnt="0"/>
      <dgm:spPr/>
    </dgm:pt>
    <dgm:pt modelId="{26CF6FF2-24DE-4035-A1A4-A883AE2E7392}" type="pres">
      <dgm:prSet presAssocID="{7C6EACB1-2340-431C-8EC6-61E0BC0305FD}" presName="conn2-1" presStyleLbl="parChTrans1D3" presStyleIdx="3" presStyleCnt="5"/>
      <dgm:spPr/>
    </dgm:pt>
    <dgm:pt modelId="{14A85E6E-1FC5-4489-89F0-59E98907FAF4}" type="pres">
      <dgm:prSet presAssocID="{7C6EACB1-2340-431C-8EC6-61E0BC0305FD}" presName="connTx" presStyleLbl="parChTrans1D3" presStyleIdx="3" presStyleCnt="5"/>
      <dgm:spPr/>
    </dgm:pt>
    <dgm:pt modelId="{308DCAAC-BB5F-4772-AFA2-0678546FDDEC}" type="pres">
      <dgm:prSet presAssocID="{A148516E-A6FF-40EE-A4D7-F4A3C4181477}" presName="root2" presStyleCnt="0"/>
      <dgm:spPr/>
    </dgm:pt>
    <dgm:pt modelId="{513E295B-9FA8-4343-98E3-5F4B32FB43E8}" type="pres">
      <dgm:prSet presAssocID="{A148516E-A6FF-40EE-A4D7-F4A3C4181477}" presName="LevelTwoTextNode" presStyleLbl="node3" presStyleIdx="3" presStyleCnt="5">
        <dgm:presLayoutVars>
          <dgm:chPref val="3"/>
        </dgm:presLayoutVars>
      </dgm:prSet>
      <dgm:spPr/>
    </dgm:pt>
    <dgm:pt modelId="{0B5C55AA-A63D-4A08-B77D-447805EFB7F4}" type="pres">
      <dgm:prSet presAssocID="{A148516E-A6FF-40EE-A4D7-F4A3C4181477}" presName="level3hierChild" presStyleCnt="0"/>
      <dgm:spPr/>
    </dgm:pt>
    <dgm:pt modelId="{B732EE18-BFA1-4CFE-8F66-CBDE675A90B3}" type="pres">
      <dgm:prSet presAssocID="{99FBA38B-06D2-4A65-8451-A310FCE60DB7}" presName="conn2-1" presStyleLbl="parChTrans1D2" presStyleIdx="4" presStyleCnt="5"/>
      <dgm:spPr/>
    </dgm:pt>
    <dgm:pt modelId="{273C5EAF-BEB4-4646-8212-7D4F741DD3E6}" type="pres">
      <dgm:prSet presAssocID="{99FBA38B-06D2-4A65-8451-A310FCE60DB7}" presName="connTx" presStyleLbl="parChTrans1D2" presStyleIdx="4" presStyleCnt="5"/>
      <dgm:spPr/>
    </dgm:pt>
    <dgm:pt modelId="{CE02707B-4381-4803-AE3D-70FD1518A5B5}" type="pres">
      <dgm:prSet presAssocID="{F0567ABB-1B6B-4690-A5BE-29CDC8B0C76A}" presName="root2" presStyleCnt="0"/>
      <dgm:spPr/>
    </dgm:pt>
    <dgm:pt modelId="{A94793F1-7243-4834-A57E-CCD6A12279AF}" type="pres">
      <dgm:prSet presAssocID="{F0567ABB-1B6B-4690-A5BE-29CDC8B0C76A}" presName="LevelTwoTextNode" presStyleLbl="node2" presStyleIdx="4" presStyleCnt="5">
        <dgm:presLayoutVars>
          <dgm:chPref val="3"/>
        </dgm:presLayoutVars>
      </dgm:prSet>
      <dgm:spPr/>
    </dgm:pt>
    <dgm:pt modelId="{27D03996-7790-4268-88E1-3D9E618F9243}" type="pres">
      <dgm:prSet presAssocID="{F0567ABB-1B6B-4690-A5BE-29CDC8B0C76A}" presName="level3hierChild" presStyleCnt="0"/>
      <dgm:spPr/>
    </dgm:pt>
    <dgm:pt modelId="{1F1E0A61-12C1-4A0E-BCD7-43A53D54882C}" type="pres">
      <dgm:prSet presAssocID="{17A73244-7C56-4601-A95B-81C9D11CB22D}" presName="conn2-1" presStyleLbl="parChTrans1D3" presStyleIdx="4" presStyleCnt="5"/>
      <dgm:spPr/>
    </dgm:pt>
    <dgm:pt modelId="{33D21646-9DBB-48BF-A416-E009335F2D0D}" type="pres">
      <dgm:prSet presAssocID="{17A73244-7C56-4601-A95B-81C9D11CB22D}" presName="connTx" presStyleLbl="parChTrans1D3" presStyleIdx="4" presStyleCnt="5"/>
      <dgm:spPr/>
    </dgm:pt>
    <dgm:pt modelId="{FBEDEA31-FF72-44F1-A2FF-61E13837A2D6}" type="pres">
      <dgm:prSet presAssocID="{2120B8FE-2E7B-4F1C-B141-5192B4A1FE53}" presName="root2" presStyleCnt="0"/>
      <dgm:spPr/>
    </dgm:pt>
    <dgm:pt modelId="{9BD3E5BB-B18C-4255-A94C-73340247234C}" type="pres">
      <dgm:prSet presAssocID="{2120B8FE-2E7B-4F1C-B141-5192B4A1FE53}" presName="LevelTwoTextNode" presStyleLbl="node3" presStyleIdx="4" presStyleCnt="5">
        <dgm:presLayoutVars>
          <dgm:chPref val="3"/>
        </dgm:presLayoutVars>
      </dgm:prSet>
      <dgm:spPr/>
    </dgm:pt>
    <dgm:pt modelId="{0B50BD0D-E80F-4D6F-B682-06FAA04961BF}" type="pres">
      <dgm:prSet presAssocID="{2120B8FE-2E7B-4F1C-B141-5192B4A1FE53}" presName="level3hierChild" presStyleCnt="0"/>
      <dgm:spPr/>
    </dgm:pt>
  </dgm:ptLst>
  <dgm:cxnLst>
    <dgm:cxn modelId="{1DFBE704-1ADA-4910-A039-505A75CA4124}" type="presOf" srcId="{9FA3C73D-F47E-4E95-AE4D-C3EAFF5FD857}" destId="{417F1709-2FE4-4DDA-992B-FF00B0F063C7}" srcOrd="0" destOrd="0" presId="urn:microsoft.com/office/officeart/2005/8/layout/hierarchy2"/>
    <dgm:cxn modelId="{E5CCCB10-62B1-40EA-B076-1E695B4A8909}" type="presOf" srcId="{170738A5-40FD-491A-8028-4C6B93A39A3B}" destId="{694CD494-0B78-43C2-8E67-6463D6B01FDD}" srcOrd="0" destOrd="0" presId="urn:microsoft.com/office/officeart/2005/8/layout/hierarchy2"/>
    <dgm:cxn modelId="{83B72E13-D27C-4430-8048-36824B7FE9ED}" type="presOf" srcId="{A774004C-7DAB-4F63-A370-CECAA91C5C13}" destId="{0F833D9F-4681-4081-8AA5-9D3B7C6DA98B}" srcOrd="0" destOrd="0" presId="urn:microsoft.com/office/officeart/2005/8/layout/hierarchy2"/>
    <dgm:cxn modelId="{C771FD25-00E0-4501-A114-59ED0F61D608}" type="presOf" srcId="{F164D420-9217-48B1-8E5F-3023E5928A6E}" destId="{06D6F15D-BD77-4D1C-BB95-3D9FAB17A935}" srcOrd="1" destOrd="0" presId="urn:microsoft.com/office/officeart/2005/8/layout/hierarchy2"/>
    <dgm:cxn modelId="{5011CA28-9AA5-4B6D-9400-55DBC860DA31}" type="presOf" srcId="{99FBA38B-06D2-4A65-8451-A310FCE60DB7}" destId="{273C5EAF-BEB4-4646-8212-7D4F741DD3E6}" srcOrd="1" destOrd="0" presId="urn:microsoft.com/office/officeart/2005/8/layout/hierarchy2"/>
    <dgm:cxn modelId="{63541129-A7B8-48C6-8DE8-13D22DB111DF}" type="presOf" srcId="{170738A5-40FD-491A-8028-4C6B93A39A3B}" destId="{8294D9DC-3756-4028-8B6E-0FA7F9AF51D8}" srcOrd="1" destOrd="0" presId="urn:microsoft.com/office/officeart/2005/8/layout/hierarchy2"/>
    <dgm:cxn modelId="{6E649D29-962F-483A-B89E-1E987B971E70}" type="presOf" srcId="{746B4ED2-52FE-43BE-ADCE-E6BAA4FB8143}" destId="{41E9B713-A74D-428C-8EBF-F883EEABD170}" srcOrd="0" destOrd="0" presId="urn:microsoft.com/office/officeart/2005/8/layout/hierarchy2"/>
    <dgm:cxn modelId="{33A6DE2C-F2EC-41BF-900E-A5466B1B8857}" srcId="{FB499060-B43B-41D2-ACBA-D5F11F2C1957}" destId="{0A00198A-00A7-4675-807C-E2E01CCAB60B}" srcOrd="3" destOrd="0" parTransId="{9E992AD6-208F-42F3-81D3-5EE690DBF53B}" sibTransId="{13431AAC-47BC-4806-B940-84AF5602F631}"/>
    <dgm:cxn modelId="{6173592D-2514-4EFA-B46B-C0167A702E17}" type="presOf" srcId="{C622C26E-5288-4856-9CE7-8887F96D9B06}" destId="{FAB5B741-33CB-416C-BB64-ABE1195EB378}" srcOrd="0" destOrd="0" presId="urn:microsoft.com/office/officeart/2005/8/layout/hierarchy2"/>
    <dgm:cxn modelId="{64574832-E152-4D59-9038-03E8A94E40FD}" type="presOf" srcId="{17A73244-7C56-4601-A95B-81C9D11CB22D}" destId="{1F1E0A61-12C1-4A0E-BCD7-43A53D54882C}" srcOrd="0" destOrd="0" presId="urn:microsoft.com/office/officeart/2005/8/layout/hierarchy2"/>
    <dgm:cxn modelId="{B2D4C236-7DCD-4C67-B6F0-13BEE948B90D}" type="presOf" srcId="{2120B8FE-2E7B-4F1C-B141-5192B4A1FE53}" destId="{9BD3E5BB-B18C-4255-A94C-73340247234C}" srcOrd="0" destOrd="0" presId="urn:microsoft.com/office/officeart/2005/8/layout/hierarchy2"/>
    <dgm:cxn modelId="{97CC9739-6DED-4E8E-9866-A66D5FFCAD87}" srcId="{C622C26E-5288-4856-9CE7-8887F96D9B06}" destId="{C31AFE19-28FC-41E0-8773-B7962C612DB8}" srcOrd="0" destOrd="0" parTransId="{F8AF0DB2-788E-4101-A31E-359A25A4BBAB}" sibTransId="{14A48AD9-AC00-429B-BEFF-F382F80B75FB}"/>
    <dgm:cxn modelId="{221BBB39-271C-4B4F-8A35-F93282AF7E78}" srcId="{0A00198A-00A7-4675-807C-E2E01CCAB60B}" destId="{A148516E-A6FF-40EE-A4D7-F4A3C4181477}" srcOrd="0" destOrd="0" parTransId="{7C6EACB1-2340-431C-8EC6-61E0BC0305FD}" sibTransId="{032650C6-9B55-4F6B-9965-A814DC78D50A}"/>
    <dgm:cxn modelId="{B752AD3E-8BE9-40A7-9993-18E5D4096426}" type="presOf" srcId="{4A3BB1D6-EFC1-4EE4-A83D-B0724F95788B}" destId="{C7CE1269-9995-458C-9208-D37CCFC85B71}" srcOrd="0" destOrd="0" presId="urn:microsoft.com/office/officeart/2005/8/layout/hierarchy2"/>
    <dgm:cxn modelId="{9A7F393F-8E36-4DAB-87D7-41DFDC4FF566}" srcId="{FB499060-B43B-41D2-ACBA-D5F11F2C1957}" destId="{F0567ABB-1B6B-4690-A5BE-29CDC8B0C76A}" srcOrd="4" destOrd="0" parTransId="{99FBA38B-06D2-4A65-8451-A310FCE60DB7}" sibTransId="{73FBD5E1-700A-46D5-AA29-8D6E88198E18}"/>
    <dgm:cxn modelId="{94533A3F-0452-4C61-B81E-748D3844029D}" srcId="{FB499060-B43B-41D2-ACBA-D5F11F2C1957}" destId="{C622C26E-5288-4856-9CE7-8887F96D9B06}" srcOrd="2" destOrd="0" parTransId="{F164D420-9217-48B1-8E5F-3023E5928A6E}" sibTransId="{440F8D18-4450-4F64-8BB0-0F6C214E012A}"/>
    <dgm:cxn modelId="{E0A15E3F-6D48-45F0-8846-B52C1E763CDD}" type="presOf" srcId="{A774004C-7DAB-4F63-A370-CECAA91C5C13}" destId="{2676DF81-415B-460E-8B46-E3CDD86D274F}" srcOrd="1" destOrd="0" presId="urn:microsoft.com/office/officeart/2005/8/layout/hierarchy2"/>
    <dgm:cxn modelId="{B2FA3A5C-117C-4643-B1E0-CCA3EAEBAB61}" type="presOf" srcId="{FE3A413C-51D5-4988-9352-CD43E6DA5B1B}" destId="{3CDDD80F-7C81-45F5-8671-8EAF6B615A55}" srcOrd="0" destOrd="0" presId="urn:microsoft.com/office/officeart/2005/8/layout/hierarchy2"/>
    <dgm:cxn modelId="{9536445E-77B5-4B1B-87E5-BFA04206550B}" type="presOf" srcId="{746B4ED2-52FE-43BE-ADCE-E6BAA4FB8143}" destId="{BD965459-3EBF-4610-8517-D908CFFB800B}" srcOrd="1" destOrd="0" presId="urn:microsoft.com/office/officeart/2005/8/layout/hierarchy2"/>
    <dgm:cxn modelId="{4E26705F-C7AF-4F15-92FB-4FF6B0B62E26}" type="presOf" srcId="{F164D420-9217-48B1-8E5F-3023E5928A6E}" destId="{413FD04D-2300-4EEA-9EA1-F89A7D8C42DC}" srcOrd="0" destOrd="0" presId="urn:microsoft.com/office/officeart/2005/8/layout/hierarchy2"/>
    <dgm:cxn modelId="{4336995F-50F8-4FFA-8C54-25E52869503A}" srcId="{FB499060-B43B-41D2-ACBA-D5F11F2C1957}" destId="{4A3BB1D6-EFC1-4EE4-A83D-B0724F95788B}" srcOrd="0" destOrd="0" parTransId="{170738A5-40FD-491A-8028-4C6B93A39A3B}" sibTransId="{375C8818-6FA0-4559-97F7-AC7386215398}"/>
    <dgm:cxn modelId="{590BB961-2C12-43BF-AE20-E40129808864}" type="presOf" srcId="{17A73244-7C56-4601-A95B-81C9D11CB22D}" destId="{33D21646-9DBB-48BF-A416-E009335F2D0D}" srcOrd="1" destOrd="0" presId="urn:microsoft.com/office/officeart/2005/8/layout/hierarchy2"/>
    <dgm:cxn modelId="{2ECC3962-8C84-45DB-B7CE-8E5B2CC67FBE}" type="presOf" srcId="{9E992AD6-208F-42F3-81D3-5EE690DBF53B}" destId="{3D8F8DD1-54E4-4057-9959-35E3F6210588}" srcOrd="0" destOrd="0" presId="urn:microsoft.com/office/officeart/2005/8/layout/hierarchy2"/>
    <dgm:cxn modelId="{C62C1346-9652-487E-B783-050DEE526DBF}" type="presOf" srcId="{9E992AD6-208F-42F3-81D3-5EE690DBF53B}" destId="{51534195-90F2-48A9-B1E6-0FCA6343355B}" srcOrd="1" destOrd="0" presId="urn:microsoft.com/office/officeart/2005/8/layout/hierarchy2"/>
    <dgm:cxn modelId="{66C25C52-AC9F-4D80-BD9B-A7320B20FDCC}" type="presOf" srcId="{4D1CD611-82B8-4A86-8BC6-6AD6B33945D1}" destId="{289E8FCB-07CC-4CBC-A6CF-CC867B58BBF5}" srcOrd="0" destOrd="0" presId="urn:microsoft.com/office/officeart/2005/8/layout/hierarchy2"/>
    <dgm:cxn modelId="{84D36773-AF09-4791-BB43-5CB79FFE1C16}" type="presOf" srcId="{9FA3C73D-F47E-4E95-AE4D-C3EAFF5FD857}" destId="{9018849C-90EC-4D32-A532-25FE0D62B697}" srcOrd="1" destOrd="0" presId="urn:microsoft.com/office/officeart/2005/8/layout/hierarchy2"/>
    <dgm:cxn modelId="{85CF2278-15D4-4A97-9B14-86B95855E06F}" type="presOf" srcId="{A148516E-A6FF-40EE-A4D7-F4A3C4181477}" destId="{513E295B-9FA8-4343-98E3-5F4B32FB43E8}" srcOrd="0" destOrd="0" presId="urn:microsoft.com/office/officeart/2005/8/layout/hierarchy2"/>
    <dgm:cxn modelId="{A5A48F58-F20F-47E2-9EA7-A5EC2ECD37BF}" type="presOf" srcId="{0A00198A-00A7-4675-807C-E2E01CCAB60B}" destId="{97140A30-5ADA-4618-890F-B8C129ADA619}" srcOrd="0" destOrd="0" presId="urn:microsoft.com/office/officeart/2005/8/layout/hierarchy2"/>
    <dgm:cxn modelId="{EEDEBF80-4EEA-4865-9D41-535CAD29DD6B}" type="presOf" srcId="{7C6EACB1-2340-431C-8EC6-61E0BC0305FD}" destId="{26CF6FF2-24DE-4035-A1A4-A883AE2E7392}" srcOrd="0" destOrd="0" presId="urn:microsoft.com/office/officeart/2005/8/layout/hierarchy2"/>
    <dgm:cxn modelId="{7390AD88-EB99-4C5E-BD8B-6022BE5828D9}" srcId="{F0567ABB-1B6B-4690-A5BE-29CDC8B0C76A}" destId="{2120B8FE-2E7B-4F1C-B141-5192B4A1FE53}" srcOrd="0" destOrd="0" parTransId="{17A73244-7C56-4601-A95B-81C9D11CB22D}" sibTransId="{398B36A4-E977-4335-B219-FE007CA237EB}"/>
    <dgm:cxn modelId="{D23F3E91-EC99-43D0-AEBF-3D0084718774}" srcId="{4A3BB1D6-EFC1-4EE4-A83D-B0724F95788B}" destId="{3F65A338-DA4F-4C8A-80CA-09BA26EAE71C}" srcOrd="0" destOrd="0" parTransId="{A774004C-7DAB-4F63-A370-CECAA91C5C13}" sibTransId="{365F1C4C-D5D2-4DCD-A9FB-71FD63F91962}"/>
    <dgm:cxn modelId="{334E9394-04B0-42F5-8166-42AFC8938CA6}" type="presOf" srcId="{F8AF0DB2-788E-4101-A31E-359A25A4BBAB}" destId="{BA89350E-FF3E-49F0-8F8A-E0AE19B49E3D}" srcOrd="1" destOrd="0" presId="urn:microsoft.com/office/officeart/2005/8/layout/hierarchy2"/>
    <dgm:cxn modelId="{F3D8B196-362C-4F08-A79E-BCE1A93BCC32}" type="presOf" srcId="{C31AFE19-28FC-41E0-8773-B7962C612DB8}" destId="{94D3AA62-3B48-456B-AFE8-3E3F36FA8800}" srcOrd="0" destOrd="0" presId="urn:microsoft.com/office/officeart/2005/8/layout/hierarchy2"/>
    <dgm:cxn modelId="{CD609EA9-3A17-4648-895D-5328CF5F3408}" type="presOf" srcId="{F8AF0DB2-788E-4101-A31E-359A25A4BBAB}" destId="{58AA727E-7A68-48DA-94DF-5AD06655F717}" srcOrd="0" destOrd="0" presId="urn:microsoft.com/office/officeart/2005/8/layout/hierarchy2"/>
    <dgm:cxn modelId="{2E2630B0-4D1E-482F-B722-D5318B557229}" type="presOf" srcId="{171B0983-7468-4E85-92F0-D0094838FD5A}" destId="{CDDAAA89-9D71-4FD0-98C6-6BE9FFF8E8AE}" srcOrd="0" destOrd="0" presId="urn:microsoft.com/office/officeart/2005/8/layout/hierarchy2"/>
    <dgm:cxn modelId="{33DE52BA-3180-4D81-9488-23FBBB33E462}" type="presOf" srcId="{99FBA38B-06D2-4A65-8451-A310FCE60DB7}" destId="{B732EE18-BFA1-4CFE-8F66-CBDE675A90B3}" srcOrd="0" destOrd="0" presId="urn:microsoft.com/office/officeart/2005/8/layout/hierarchy2"/>
    <dgm:cxn modelId="{1C3000BE-28DE-4FD7-AC9B-40055F582A19}" type="presOf" srcId="{F0567ABB-1B6B-4690-A5BE-29CDC8B0C76A}" destId="{A94793F1-7243-4834-A57E-CCD6A12279AF}" srcOrd="0" destOrd="0" presId="urn:microsoft.com/office/officeart/2005/8/layout/hierarchy2"/>
    <dgm:cxn modelId="{BE86CDCA-188F-4883-BA93-C7B41795B5A8}" srcId="{171B0983-7468-4E85-92F0-D0094838FD5A}" destId="{FE3A413C-51D5-4988-9352-CD43E6DA5B1B}" srcOrd="0" destOrd="0" parTransId="{746B4ED2-52FE-43BE-ADCE-E6BAA4FB8143}" sibTransId="{DF552AF6-8BA2-43F1-99E0-5D145899C9F3}"/>
    <dgm:cxn modelId="{94DECACE-D912-481B-A8EC-4253A417300F}" srcId="{4D1CD611-82B8-4A86-8BC6-6AD6B33945D1}" destId="{FB499060-B43B-41D2-ACBA-D5F11F2C1957}" srcOrd="0" destOrd="0" parTransId="{B2CE2169-99AC-42AD-A4A0-088F78C20E0E}" sibTransId="{6613AC6F-B53F-47D0-9023-52E8387A8B5D}"/>
    <dgm:cxn modelId="{C29EBAE1-897B-40E6-8036-6CC26FA4FD40}" type="presOf" srcId="{7C6EACB1-2340-431C-8EC6-61E0BC0305FD}" destId="{14A85E6E-1FC5-4489-89F0-59E98907FAF4}" srcOrd="1" destOrd="0" presId="urn:microsoft.com/office/officeart/2005/8/layout/hierarchy2"/>
    <dgm:cxn modelId="{C4870BE6-3289-48E0-8EDE-D0CF154BE8F9}" srcId="{FB499060-B43B-41D2-ACBA-D5F11F2C1957}" destId="{171B0983-7468-4E85-92F0-D0094838FD5A}" srcOrd="1" destOrd="0" parTransId="{9FA3C73D-F47E-4E95-AE4D-C3EAFF5FD857}" sibTransId="{600E6841-0C2E-4D24-A274-1C0F9E1CC900}"/>
    <dgm:cxn modelId="{656643E7-004C-40E0-B1C2-D5409751DB2E}" type="presOf" srcId="{FB499060-B43B-41D2-ACBA-D5F11F2C1957}" destId="{226B211B-A7FC-4B06-AC96-3455DECFC68A}" srcOrd="0" destOrd="0" presId="urn:microsoft.com/office/officeart/2005/8/layout/hierarchy2"/>
    <dgm:cxn modelId="{34AF11EA-F08C-45C2-9DCE-C55018A018A4}" type="presOf" srcId="{3F65A338-DA4F-4C8A-80CA-09BA26EAE71C}" destId="{CB0B2D6E-07E9-4BF5-B2A1-3C3D6995C145}" srcOrd="0" destOrd="0" presId="urn:microsoft.com/office/officeart/2005/8/layout/hierarchy2"/>
    <dgm:cxn modelId="{5FA4C304-660F-4500-8405-C221C398681B}" type="presParOf" srcId="{289E8FCB-07CC-4CBC-A6CF-CC867B58BBF5}" destId="{2B333428-5D04-468D-85BF-3940045CB7DA}" srcOrd="0" destOrd="0" presId="urn:microsoft.com/office/officeart/2005/8/layout/hierarchy2"/>
    <dgm:cxn modelId="{5C3F4EBC-D816-479F-9523-C06BCC442A5B}" type="presParOf" srcId="{2B333428-5D04-468D-85BF-3940045CB7DA}" destId="{226B211B-A7FC-4B06-AC96-3455DECFC68A}" srcOrd="0" destOrd="0" presId="urn:microsoft.com/office/officeart/2005/8/layout/hierarchy2"/>
    <dgm:cxn modelId="{0FBB3E82-78CA-4D7A-A725-364432E449FB}" type="presParOf" srcId="{2B333428-5D04-468D-85BF-3940045CB7DA}" destId="{82DC3AC7-F289-46F3-B68A-64D66407C8FE}" srcOrd="1" destOrd="0" presId="urn:microsoft.com/office/officeart/2005/8/layout/hierarchy2"/>
    <dgm:cxn modelId="{686259D6-414E-4D55-A40C-6832FC894BD9}" type="presParOf" srcId="{82DC3AC7-F289-46F3-B68A-64D66407C8FE}" destId="{694CD494-0B78-43C2-8E67-6463D6B01FDD}" srcOrd="0" destOrd="0" presId="urn:microsoft.com/office/officeart/2005/8/layout/hierarchy2"/>
    <dgm:cxn modelId="{153449F7-BD7B-4562-9248-E8DE935A18A9}" type="presParOf" srcId="{694CD494-0B78-43C2-8E67-6463D6B01FDD}" destId="{8294D9DC-3756-4028-8B6E-0FA7F9AF51D8}" srcOrd="0" destOrd="0" presId="urn:microsoft.com/office/officeart/2005/8/layout/hierarchy2"/>
    <dgm:cxn modelId="{BD066450-F833-4C56-88E4-1D379A2BAC4D}" type="presParOf" srcId="{82DC3AC7-F289-46F3-B68A-64D66407C8FE}" destId="{7A4ED88B-4E4C-40E0-A521-FD681E04FCA1}" srcOrd="1" destOrd="0" presId="urn:microsoft.com/office/officeart/2005/8/layout/hierarchy2"/>
    <dgm:cxn modelId="{D90A13AB-37D7-4A5D-87EA-7313A7F5A587}" type="presParOf" srcId="{7A4ED88B-4E4C-40E0-A521-FD681E04FCA1}" destId="{C7CE1269-9995-458C-9208-D37CCFC85B71}" srcOrd="0" destOrd="0" presId="urn:microsoft.com/office/officeart/2005/8/layout/hierarchy2"/>
    <dgm:cxn modelId="{C71DFBEF-8075-49CF-B537-6672E9C7C1F4}" type="presParOf" srcId="{7A4ED88B-4E4C-40E0-A521-FD681E04FCA1}" destId="{1EFC99E3-DCE7-4ADA-828D-71C22A51ACB6}" srcOrd="1" destOrd="0" presId="urn:microsoft.com/office/officeart/2005/8/layout/hierarchy2"/>
    <dgm:cxn modelId="{2932F5FB-2C29-447F-8123-C6A38C00DC7F}" type="presParOf" srcId="{1EFC99E3-DCE7-4ADA-828D-71C22A51ACB6}" destId="{0F833D9F-4681-4081-8AA5-9D3B7C6DA98B}" srcOrd="0" destOrd="0" presId="urn:microsoft.com/office/officeart/2005/8/layout/hierarchy2"/>
    <dgm:cxn modelId="{045F3B6C-785C-4B78-AB98-BBA4028ECEA2}" type="presParOf" srcId="{0F833D9F-4681-4081-8AA5-9D3B7C6DA98B}" destId="{2676DF81-415B-460E-8B46-E3CDD86D274F}" srcOrd="0" destOrd="0" presId="urn:microsoft.com/office/officeart/2005/8/layout/hierarchy2"/>
    <dgm:cxn modelId="{F228E6A0-F714-4731-A0B2-993A2BBEEC87}" type="presParOf" srcId="{1EFC99E3-DCE7-4ADA-828D-71C22A51ACB6}" destId="{68CBF902-1907-4DAE-954E-6657B6744DE7}" srcOrd="1" destOrd="0" presId="urn:microsoft.com/office/officeart/2005/8/layout/hierarchy2"/>
    <dgm:cxn modelId="{BB6583A1-CA51-4DA7-8D56-EF2E9522B20A}" type="presParOf" srcId="{68CBF902-1907-4DAE-954E-6657B6744DE7}" destId="{CB0B2D6E-07E9-4BF5-B2A1-3C3D6995C145}" srcOrd="0" destOrd="0" presId="urn:microsoft.com/office/officeart/2005/8/layout/hierarchy2"/>
    <dgm:cxn modelId="{BCB8B2EA-924D-4B9A-BF7F-74459E4C7BBA}" type="presParOf" srcId="{68CBF902-1907-4DAE-954E-6657B6744DE7}" destId="{1155C075-851E-4FA6-9EC7-5EDA213CE2A2}" srcOrd="1" destOrd="0" presId="urn:microsoft.com/office/officeart/2005/8/layout/hierarchy2"/>
    <dgm:cxn modelId="{80ACE44C-C51E-489B-844C-1857E144B447}" type="presParOf" srcId="{82DC3AC7-F289-46F3-B68A-64D66407C8FE}" destId="{417F1709-2FE4-4DDA-992B-FF00B0F063C7}" srcOrd="2" destOrd="0" presId="urn:microsoft.com/office/officeart/2005/8/layout/hierarchy2"/>
    <dgm:cxn modelId="{0C26355F-C738-4439-85C3-482226491230}" type="presParOf" srcId="{417F1709-2FE4-4DDA-992B-FF00B0F063C7}" destId="{9018849C-90EC-4D32-A532-25FE0D62B697}" srcOrd="0" destOrd="0" presId="urn:microsoft.com/office/officeart/2005/8/layout/hierarchy2"/>
    <dgm:cxn modelId="{4BEA5ADD-E9A0-45B6-B795-1EEBCBFA2216}" type="presParOf" srcId="{82DC3AC7-F289-46F3-B68A-64D66407C8FE}" destId="{FB2D2591-F1A1-4A23-848E-AA1D2AA7E5B7}" srcOrd="3" destOrd="0" presId="urn:microsoft.com/office/officeart/2005/8/layout/hierarchy2"/>
    <dgm:cxn modelId="{845DBC9C-C695-4FB8-8279-D37F0D11021F}" type="presParOf" srcId="{FB2D2591-F1A1-4A23-848E-AA1D2AA7E5B7}" destId="{CDDAAA89-9D71-4FD0-98C6-6BE9FFF8E8AE}" srcOrd="0" destOrd="0" presId="urn:microsoft.com/office/officeart/2005/8/layout/hierarchy2"/>
    <dgm:cxn modelId="{4BDCE7B2-7708-4CE6-9263-BAB93F354C7F}" type="presParOf" srcId="{FB2D2591-F1A1-4A23-848E-AA1D2AA7E5B7}" destId="{7F7DC808-A81B-4460-ACD2-4D6D1349D76B}" srcOrd="1" destOrd="0" presId="urn:microsoft.com/office/officeart/2005/8/layout/hierarchy2"/>
    <dgm:cxn modelId="{1986CEB0-3599-4551-B2AF-59543B27817D}" type="presParOf" srcId="{7F7DC808-A81B-4460-ACD2-4D6D1349D76B}" destId="{41E9B713-A74D-428C-8EBF-F883EEABD170}" srcOrd="0" destOrd="0" presId="urn:microsoft.com/office/officeart/2005/8/layout/hierarchy2"/>
    <dgm:cxn modelId="{4243F2E5-6262-443A-A279-A67F66C0BF52}" type="presParOf" srcId="{41E9B713-A74D-428C-8EBF-F883EEABD170}" destId="{BD965459-3EBF-4610-8517-D908CFFB800B}" srcOrd="0" destOrd="0" presId="urn:microsoft.com/office/officeart/2005/8/layout/hierarchy2"/>
    <dgm:cxn modelId="{AFB10F66-41C3-4855-A936-B638E5C15C1C}" type="presParOf" srcId="{7F7DC808-A81B-4460-ACD2-4D6D1349D76B}" destId="{99DC902D-BCF4-474C-A2AD-4EAE67EBA09C}" srcOrd="1" destOrd="0" presId="urn:microsoft.com/office/officeart/2005/8/layout/hierarchy2"/>
    <dgm:cxn modelId="{0C1DA08F-339D-4A9B-B415-07DE125395B6}" type="presParOf" srcId="{99DC902D-BCF4-474C-A2AD-4EAE67EBA09C}" destId="{3CDDD80F-7C81-45F5-8671-8EAF6B615A55}" srcOrd="0" destOrd="0" presId="urn:microsoft.com/office/officeart/2005/8/layout/hierarchy2"/>
    <dgm:cxn modelId="{B2F352F5-2895-4723-B4B5-0913C23C8D39}" type="presParOf" srcId="{99DC902D-BCF4-474C-A2AD-4EAE67EBA09C}" destId="{75B42CB6-C7E3-4FAF-A94A-CC96A42BC7FD}" srcOrd="1" destOrd="0" presId="urn:microsoft.com/office/officeart/2005/8/layout/hierarchy2"/>
    <dgm:cxn modelId="{194D36A8-FDE8-4D07-BCCB-1F427DB57242}" type="presParOf" srcId="{82DC3AC7-F289-46F3-B68A-64D66407C8FE}" destId="{413FD04D-2300-4EEA-9EA1-F89A7D8C42DC}" srcOrd="4" destOrd="0" presId="urn:microsoft.com/office/officeart/2005/8/layout/hierarchy2"/>
    <dgm:cxn modelId="{42E230C2-A725-45F0-AA7F-742E78CDB112}" type="presParOf" srcId="{413FD04D-2300-4EEA-9EA1-F89A7D8C42DC}" destId="{06D6F15D-BD77-4D1C-BB95-3D9FAB17A935}" srcOrd="0" destOrd="0" presId="urn:microsoft.com/office/officeart/2005/8/layout/hierarchy2"/>
    <dgm:cxn modelId="{645DD491-02C7-499D-90AD-61213401C8A2}" type="presParOf" srcId="{82DC3AC7-F289-46F3-B68A-64D66407C8FE}" destId="{33CB0134-F179-4C29-89F4-B8441A10ADA3}" srcOrd="5" destOrd="0" presId="urn:microsoft.com/office/officeart/2005/8/layout/hierarchy2"/>
    <dgm:cxn modelId="{C097E866-902A-4902-B125-B268CF5682A8}" type="presParOf" srcId="{33CB0134-F179-4C29-89F4-B8441A10ADA3}" destId="{FAB5B741-33CB-416C-BB64-ABE1195EB378}" srcOrd="0" destOrd="0" presId="urn:microsoft.com/office/officeart/2005/8/layout/hierarchy2"/>
    <dgm:cxn modelId="{25D1B488-EEBF-4FFC-9C09-46B47DB39FB9}" type="presParOf" srcId="{33CB0134-F179-4C29-89F4-B8441A10ADA3}" destId="{18066FA7-FDDD-4634-8662-123FB4D180BB}" srcOrd="1" destOrd="0" presId="urn:microsoft.com/office/officeart/2005/8/layout/hierarchy2"/>
    <dgm:cxn modelId="{7F2AE5A7-6770-4C6A-944B-1D7450682655}" type="presParOf" srcId="{18066FA7-FDDD-4634-8662-123FB4D180BB}" destId="{58AA727E-7A68-48DA-94DF-5AD06655F717}" srcOrd="0" destOrd="0" presId="urn:microsoft.com/office/officeart/2005/8/layout/hierarchy2"/>
    <dgm:cxn modelId="{CD99620F-E264-4DBF-AC25-6D2E101213AA}" type="presParOf" srcId="{58AA727E-7A68-48DA-94DF-5AD06655F717}" destId="{BA89350E-FF3E-49F0-8F8A-E0AE19B49E3D}" srcOrd="0" destOrd="0" presId="urn:microsoft.com/office/officeart/2005/8/layout/hierarchy2"/>
    <dgm:cxn modelId="{DD7FDC46-0434-4990-8CE1-10E7C07496DE}" type="presParOf" srcId="{18066FA7-FDDD-4634-8662-123FB4D180BB}" destId="{2026F6F9-188D-47E8-BA07-4935B31C0CFC}" srcOrd="1" destOrd="0" presId="urn:microsoft.com/office/officeart/2005/8/layout/hierarchy2"/>
    <dgm:cxn modelId="{0049E758-F71C-4253-8C25-860AA0E87583}" type="presParOf" srcId="{2026F6F9-188D-47E8-BA07-4935B31C0CFC}" destId="{94D3AA62-3B48-456B-AFE8-3E3F36FA8800}" srcOrd="0" destOrd="0" presId="urn:microsoft.com/office/officeart/2005/8/layout/hierarchy2"/>
    <dgm:cxn modelId="{BD92A57D-5C95-4301-BF3D-42DAA0C6B628}" type="presParOf" srcId="{2026F6F9-188D-47E8-BA07-4935B31C0CFC}" destId="{EC2994E9-4A89-47E8-A496-4BBD6A439637}" srcOrd="1" destOrd="0" presId="urn:microsoft.com/office/officeart/2005/8/layout/hierarchy2"/>
    <dgm:cxn modelId="{4C412BE7-033B-4B83-9219-BCCE44B04C07}" type="presParOf" srcId="{82DC3AC7-F289-46F3-B68A-64D66407C8FE}" destId="{3D8F8DD1-54E4-4057-9959-35E3F6210588}" srcOrd="6" destOrd="0" presId="urn:microsoft.com/office/officeart/2005/8/layout/hierarchy2"/>
    <dgm:cxn modelId="{100A4E60-1EE1-4E9C-9661-295DFB46D098}" type="presParOf" srcId="{3D8F8DD1-54E4-4057-9959-35E3F6210588}" destId="{51534195-90F2-48A9-B1E6-0FCA6343355B}" srcOrd="0" destOrd="0" presId="urn:microsoft.com/office/officeart/2005/8/layout/hierarchy2"/>
    <dgm:cxn modelId="{DCC5934D-2DFD-402A-92A7-CB8DFA96027E}" type="presParOf" srcId="{82DC3AC7-F289-46F3-B68A-64D66407C8FE}" destId="{D36D89F1-971B-446E-9B94-7E9593C8EEA3}" srcOrd="7" destOrd="0" presId="urn:microsoft.com/office/officeart/2005/8/layout/hierarchy2"/>
    <dgm:cxn modelId="{4CBA7011-88DA-4314-8A9D-ED1BF47F7661}" type="presParOf" srcId="{D36D89F1-971B-446E-9B94-7E9593C8EEA3}" destId="{97140A30-5ADA-4618-890F-B8C129ADA619}" srcOrd="0" destOrd="0" presId="urn:microsoft.com/office/officeart/2005/8/layout/hierarchy2"/>
    <dgm:cxn modelId="{F089DE6A-C0F4-4D80-9FBA-9D3D040DEE39}" type="presParOf" srcId="{D36D89F1-971B-446E-9B94-7E9593C8EEA3}" destId="{7B16DB51-246A-4219-8DD3-81324F88F220}" srcOrd="1" destOrd="0" presId="urn:microsoft.com/office/officeart/2005/8/layout/hierarchy2"/>
    <dgm:cxn modelId="{786DF0F3-E200-42BC-8894-489DC626303B}" type="presParOf" srcId="{7B16DB51-246A-4219-8DD3-81324F88F220}" destId="{26CF6FF2-24DE-4035-A1A4-A883AE2E7392}" srcOrd="0" destOrd="0" presId="urn:microsoft.com/office/officeart/2005/8/layout/hierarchy2"/>
    <dgm:cxn modelId="{E09F4ABF-241C-479D-8635-2AED9493BBDD}" type="presParOf" srcId="{26CF6FF2-24DE-4035-A1A4-A883AE2E7392}" destId="{14A85E6E-1FC5-4489-89F0-59E98907FAF4}" srcOrd="0" destOrd="0" presId="urn:microsoft.com/office/officeart/2005/8/layout/hierarchy2"/>
    <dgm:cxn modelId="{2B890625-2346-4D94-BB95-E8496969CA93}" type="presParOf" srcId="{7B16DB51-246A-4219-8DD3-81324F88F220}" destId="{308DCAAC-BB5F-4772-AFA2-0678546FDDEC}" srcOrd="1" destOrd="0" presId="urn:microsoft.com/office/officeart/2005/8/layout/hierarchy2"/>
    <dgm:cxn modelId="{F8F0ACA3-651F-47C6-BA44-B08FEE0E9700}" type="presParOf" srcId="{308DCAAC-BB5F-4772-AFA2-0678546FDDEC}" destId="{513E295B-9FA8-4343-98E3-5F4B32FB43E8}" srcOrd="0" destOrd="0" presId="urn:microsoft.com/office/officeart/2005/8/layout/hierarchy2"/>
    <dgm:cxn modelId="{660DA5D4-34AC-4FB7-AF28-01150A7B91AA}" type="presParOf" srcId="{308DCAAC-BB5F-4772-AFA2-0678546FDDEC}" destId="{0B5C55AA-A63D-4A08-B77D-447805EFB7F4}" srcOrd="1" destOrd="0" presId="urn:microsoft.com/office/officeart/2005/8/layout/hierarchy2"/>
    <dgm:cxn modelId="{B4FF1545-3076-4096-BF41-CBEAA3CA223F}" type="presParOf" srcId="{82DC3AC7-F289-46F3-B68A-64D66407C8FE}" destId="{B732EE18-BFA1-4CFE-8F66-CBDE675A90B3}" srcOrd="8" destOrd="0" presId="urn:microsoft.com/office/officeart/2005/8/layout/hierarchy2"/>
    <dgm:cxn modelId="{8F129323-6002-480C-804E-B5A3D7E07807}" type="presParOf" srcId="{B732EE18-BFA1-4CFE-8F66-CBDE675A90B3}" destId="{273C5EAF-BEB4-4646-8212-7D4F741DD3E6}" srcOrd="0" destOrd="0" presId="urn:microsoft.com/office/officeart/2005/8/layout/hierarchy2"/>
    <dgm:cxn modelId="{812A5999-847A-4F94-B48B-D942883560E3}" type="presParOf" srcId="{82DC3AC7-F289-46F3-B68A-64D66407C8FE}" destId="{CE02707B-4381-4803-AE3D-70FD1518A5B5}" srcOrd="9" destOrd="0" presId="urn:microsoft.com/office/officeart/2005/8/layout/hierarchy2"/>
    <dgm:cxn modelId="{5DB0052C-3D3C-48BD-9977-84F901AA7BFB}" type="presParOf" srcId="{CE02707B-4381-4803-AE3D-70FD1518A5B5}" destId="{A94793F1-7243-4834-A57E-CCD6A12279AF}" srcOrd="0" destOrd="0" presId="urn:microsoft.com/office/officeart/2005/8/layout/hierarchy2"/>
    <dgm:cxn modelId="{A7B8F5FF-1A58-4FF8-89FD-6029E3C9F0CA}" type="presParOf" srcId="{CE02707B-4381-4803-AE3D-70FD1518A5B5}" destId="{27D03996-7790-4268-88E1-3D9E618F9243}" srcOrd="1" destOrd="0" presId="urn:microsoft.com/office/officeart/2005/8/layout/hierarchy2"/>
    <dgm:cxn modelId="{5EF5E4A6-6B9B-4862-9DEE-FC4B7587E6A7}" type="presParOf" srcId="{27D03996-7790-4268-88E1-3D9E618F9243}" destId="{1F1E0A61-12C1-4A0E-BCD7-43A53D54882C}" srcOrd="0" destOrd="0" presId="urn:microsoft.com/office/officeart/2005/8/layout/hierarchy2"/>
    <dgm:cxn modelId="{620115A8-FCF4-44D4-AD43-2EAF37EB2F73}" type="presParOf" srcId="{1F1E0A61-12C1-4A0E-BCD7-43A53D54882C}" destId="{33D21646-9DBB-48BF-A416-E009335F2D0D}" srcOrd="0" destOrd="0" presId="urn:microsoft.com/office/officeart/2005/8/layout/hierarchy2"/>
    <dgm:cxn modelId="{969C5A5C-FEC6-4383-BB1B-A66AC7C3E11E}" type="presParOf" srcId="{27D03996-7790-4268-88E1-3D9E618F9243}" destId="{FBEDEA31-FF72-44F1-A2FF-61E13837A2D6}" srcOrd="1" destOrd="0" presId="urn:microsoft.com/office/officeart/2005/8/layout/hierarchy2"/>
    <dgm:cxn modelId="{A6D8F036-B914-4227-A8E9-2746E0B8D48B}" type="presParOf" srcId="{FBEDEA31-FF72-44F1-A2FF-61E13837A2D6}" destId="{9BD3E5BB-B18C-4255-A94C-73340247234C}" srcOrd="0" destOrd="0" presId="urn:microsoft.com/office/officeart/2005/8/layout/hierarchy2"/>
    <dgm:cxn modelId="{BF2F4203-106E-4CAD-95F5-407D389E3B03}" type="presParOf" srcId="{FBEDEA31-FF72-44F1-A2FF-61E13837A2D6}" destId="{0B50BD0D-E80F-4D6F-B682-06FAA04961BF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ბ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ნ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პ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ჟ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რ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ს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ტ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ფ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ქ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ღ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ყ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გ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შ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ჩ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ც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ძ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წ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ჭ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ც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ჯ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ჰ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დ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ვ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ზ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თ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კ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ლ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B211B-A7FC-4B06-AC96-3455DECFC68A}">
      <dsp:nvSpPr>
        <dsp:cNvPr id="0" name=""/>
        <dsp:cNvSpPr/>
      </dsp:nvSpPr>
      <dsp:spPr>
        <a:xfrm>
          <a:off x="622467" y="2635951"/>
          <a:ext cx="2287774" cy="1143887"/>
        </a:xfrm>
        <a:prstGeom prst="roundRect">
          <a:avLst>
            <a:gd name="adj" fmla="val 10000"/>
          </a:avLst>
        </a:prstGeom>
        <a:solidFill>
          <a:srgbClr val="009EDE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მ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655970" y="2669454"/>
        <a:ext cx="2220768" cy="1076881"/>
      </dsp:txXfrm>
    </dsp:sp>
    <dsp:sp modelId="{694CD494-0B78-43C2-8E67-6463D6B01FDD}">
      <dsp:nvSpPr>
        <dsp:cNvPr id="0" name=""/>
        <dsp:cNvSpPr/>
      </dsp:nvSpPr>
      <dsp:spPr>
        <a:xfrm rot="17350740">
          <a:off x="1975023" y="1876378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1822785"/>
        <a:ext cx="139277" cy="139277"/>
      </dsp:txXfrm>
    </dsp:sp>
    <dsp:sp modelId="{C7CE1269-9995-458C-9208-D37CCFC85B71}">
      <dsp:nvSpPr>
        <dsp:cNvPr id="0" name=""/>
        <dsp:cNvSpPr/>
      </dsp:nvSpPr>
      <dsp:spPr>
        <a:xfrm>
          <a:off x="3825352" y="5010"/>
          <a:ext cx="2287774" cy="1143887"/>
        </a:xfrm>
        <a:prstGeom prst="roundRect">
          <a:avLst>
            <a:gd name="adj" fmla="val 10000"/>
          </a:avLst>
        </a:prstGeom>
        <a:solidFill>
          <a:srgbClr val="6666FF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 dirty="0">
              <a:solidFill>
                <a:schemeClr val="tx1"/>
              </a:solidFill>
            </a:rPr>
            <a:t>ა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8513"/>
        <a:ext cx="2220768" cy="1076881"/>
      </dsp:txXfrm>
    </dsp:sp>
    <dsp:sp modelId="{0F833D9F-4681-4081-8AA5-9D3B7C6DA98B}">
      <dsp:nvSpPr>
        <dsp:cNvPr id="0" name=""/>
        <dsp:cNvSpPr/>
      </dsp:nvSpPr>
      <dsp:spPr>
        <a:xfrm rot="20225">
          <a:off x="6113118" y="563578"/>
          <a:ext cx="908010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08010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4423" y="556924"/>
        <a:ext cx="45400" cy="45400"/>
      </dsp:txXfrm>
    </dsp:sp>
    <dsp:sp modelId="{CB0B2D6E-07E9-4BF5-B2A1-3C3D6995C145}">
      <dsp:nvSpPr>
        <dsp:cNvPr id="0" name=""/>
        <dsp:cNvSpPr/>
      </dsp:nvSpPr>
      <dsp:spPr>
        <a:xfrm>
          <a:off x="7021121" y="1035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54624" y="43855"/>
        <a:ext cx="2220768" cy="1076881"/>
      </dsp:txXfrm>
    </dsp:sp>
    <dsp:sp modelId="{417F1709-2FE4-4DDA-992B-FF00B0F063C7}">
      <dsp:nvSpPr>
        <dsp:cNvPr id="0" name=""/>
        <dsp:cNvSpPr/>
      </dsp:nvSpPr>
      <dsp:spPr>
        <a:xfrm rot="18289469">
          <a:off x="2566565" y="253411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2510098"/>
        <a:ext cx="80123" cy="80123"/>
      </dsp:txXfrm>
    </dsp:sp>
    <dsp:sp modelId="{CDDAAA89-9D71-4FD0-98C6-6BE9FFF8E8AE}">
      <dsp:nvSpPr>
        <dsp:cNvPr id="0" name=""/>
        <dsp:cNvSpPr/>
      </dsp:nvSpPr>
      <dsp:spPr>
        <a:xfrm>
          <a:off x="3825352" y="1320480"/>
          <a:ext cx="2287774" cy="1143887"/>
        </a:xfrm>
        <a:prstGeom prst="roundRect">
          <a:avLst>
            <a:gd name="adj" fmla="val 10000"/>
          </a:avLst>
        </a:prstGeom>
        <a:solidFill>
          <a:srgbClr val="FFCC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ე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1353983"/>
        <a:ext cx="2220768" cy="1076881"/>
      </dsp:txXfrm>
    </dsp:sp>
    <dsp:sp modelId="{41E9B713-A74D-428C-8EBF-F883EEABD170}">
      <dsp:nvSpPr>
        <dsp:cNvPr id="0" name=""/>
        <dsp:cNvSpPr/>
      </dsp:nvSpPr>
      <dsp:spPr>
        <a:xfrm>
          <a:off x="6113126" y="187637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1869546"/>
        <a:ext cx="45755" cy="45755"/>
      </dsp:txXfrm>
    </dsp:sp>
    <dsp:sp modelId="{3CDDD80F-7C81-45F5-8671-8EAF6B615A55}">
      <dsp:nvSpPr>
        <dsp:cNvPr id="0" name=""/>
        <dsp:cNvSpPr/>
      </dsp:nvSpPr>
      <dsp:spPr>
        <a:xfrm>
          <a:off x="7028236" y="1320480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1353983"/>
        <a:ext cx="2220768" cy="1076881"/>
      </dsp:txXfrm>
    </dsp:sp>
    <dsp:sp modelId="{413FD04D-2300-4EEA-9EA1-F89A7D8C42DC}">
      <dsp:nvSpPr>
        <dsp:cNvPr id="0" name=""/>
        <dsp:cNvSpPr/>
      </dsp:nvSpPr>
      <dsp:spPr>
        <a:xfrm>
          <a:off x="2910242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44919" y="3185017"/>
        <a:ext cx="45755" cy="45755"/>
      </dsp:txXfrm>
    </dsp:sp>
    <dsp:sp modelId="{FAB5B741-33CB-416C-BB64-ABE1195EB378}">
      <dsp:nvSpPr>
        <dsp:cNvPr id="0" name=""/>
        <dsp:cNvSpPr/>
      </dsp:nvSpPr>
      <dsp:spPr>
        <a:xfrm>
          <a:off x="3825352" y="2635951"/>
          <a:ext cx="2287774" cy="1143887"/>
        </a:xfrm>
        <a:prstGeom prst="roundRect">
          <a:avLst>
            <a:gd name="adj" fmla="val 10000"/>
          </a:avLst>
        </a:prstGeom>
        <a:solidFill>
          <a:srgbClr val="CCFF33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ი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2669454"/>
        <a:ext cx="2220768" cy="1076881"/>
      </dsp:txXfrm>
    </dsp:sp>
    <dsp:sp modelId="{58AA727E-7A68-48DA-94DF-5AD06655F717}">
      <dsp:nvSpPr>
        <dsp:cNvPr id="0" name=""/>
        <dsp:cNvSpPr/>
      </dsp:nvSpPr>
      <dsp:spPr>
        <a:xfrm>
          <a:off x="6113126" y="3191848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3185017"/>
        <a:ext cx="45755" cy="45755"/>
      </dsp:txXfrm>
    </dsp:sp>
    <dsp:sp modelId="{94D3AA62-3B48-456B-AFE8-3E3F36FA8800}">
      <dsp:nvSpPr>
        <dsp:cNvPr id="0" name=""/>
        <dsp:cNvSpPr/>
      </dsp:nvSpPr>
      <dsp:spPr>
        <a:xfrm>
          <a:off x="7028236" y="263595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2669454"/>
        <a:ext cx="2220768" cy="1076881"/>
      </dsp:txXfrm>
    </dsp:sp>
    <dsp:sp modelId="{3D8F8DD1-54E4-4057-9959-35E3F6210588}">
      <dsp:nvSpPr>
        <dsp:cNvPr id="0" name=""/>
        <dsp:cNvSpPr/>
      </dsp:nvSpPr>
      <dsp:spPr>
        <a:xfrm rot="3310531">
          <a:off x="2566565" y="3849583"/>
          <a:ext cx="1602463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602463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3327735" y="3825568"/>
        <a:ext cx="80123" cy="80123"/>
      </dsp:txXfrm>
    </dsp:sp>
    <dsp:sp modelId="{97140A30-5ADA-4618-890F-B8C129ADA619}">
      <dsp:nvSpPr>
        <dsp:cNvPr id="0" name=""/>
        <dsp:cNvSpPr/>
      </dsp:nvSpPr>
      <dsp:spPr>
        <a:xfrm>
          <a:off x="3825352" y="3951421"/>
          <a:ext cx="2287774" cy="114388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ო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3984924"/>
        <a:ext cx="2220768" cy="1076881"/>
      </dsp:txXfrm>
    </dsp:sp>
    <dsp:sp modelId="{26CF6FF2-24DE-4035-A1A4-A883AE2E7392}">
      <dsp:nvSpPr>
        <dsp:cNvPr id="0" name=""/>
        <dsp:cNvSpPr/>
      </dsp:nvSpPr>
      <dsp:spPr>
        <a:xfrm>
          <a:off x="6113126" y="450731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4500487"/>
        <a:ext cx="45755" cy="45755"/>
      </dsp:txXfrm>
    </dsp:sp>
    <dsp:sp modelId="{513E295B-9FA8-4343-98E3-5F4B32FB43E8}">
      <dsp:nvSpPr>
        <dsp:cNvPr id="0" name=""/>
        <dsp:cNvSpPr/>
      </dsp:nvSpPr>
      <dsp:spPr>
        <a:xfrm>
          <a:off x="7028236" y="3951421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3984924"/>
        <a:ext cx="2220768" cy="1076881"/>
      </dsp:txXfrm>
    </dsp:sp>
    <dsp:sp modelId="{B732EE18-BFA1-4CFE-8F66-CBDE675A90B3}">
      <dsp:nvSpPr>
        <dsp:cNvPr id="0" name=""/>
        <dsp:cNvSpPr/>
      </dsp:nvSpPr>
      <dsp:spPr>
        <a:xfrm rot="4249260">
          <a:off x="1975023" y="4507319"/>
          <a:ext cx="2785547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785547" y="16046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b="1" kern="1200">
            <a:solidFill>
              <a:schemeClr val="tx1"/>
            </a:solidFill>
          </a:endParaRPr>
        </a:p>
      </dsp:txBody>
      <dsp:txXfrm>
        <a:off x="3298158" y="4453726"/>
        <a:ext cx="139277" cy="139277"/>
      </dsp:txXfrm>
    </dsp:sp>
    <dsp:sp modelId="{A94793F1-7243-4834-A57E-CCD6A12279AF}">
      <dsp:nvSpPr>
        <dsp:cNvPr id="0" name=""/>
        <dsp:cNvSpPr/>
      </dsp:nvSpPr>
      <dsp:spPr>
        <a:xfrm>
          <a:off x="3825352" y="5266892"/>
          <a:ext cx="2287774" cy="1143887"/>
        </a:xfrm>
        <a:prstGeom prst="roundRect">
          <a:avLst>
            <a:gd name="adj" fmla="val 10000"/>
          </a:avLst>
        </a:prstGeom>
        <a:solidFill>
          <a:srgbClr val="CC3399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7200" b="1" kern="1200">
              <a:solidFill>
                <a:schemeClr val="tx1"/>
              </a:solidFill>
            </a:rPr>
            <a:t>უ</a:t>
          </a:r>
          <a:endParaRPr lang="en-US" sz="7200" b="1" kern="1200" dirty="0">
            <a:solidFill>
              <a:schemeClr val="tx1"/>
            </a:solidFill>
          </a:endParaRPr>
        </a:p>
      </dsp:txBody>
      <dsp:txXfrm>
        <a:off x="3858855" y="5300395"/>
        <a:ext cx="2220768" cy="1076881"/>
      </dsp:txXfrm>
    </dsp:sp>
    <dsp:sp modelId="{1F1E0A61-12C1-4A0E-BCD7-43A53D54882C}">
      <dsp:nvSpPr>
        <dsp:cNvPr id="0" name=""/>
        <dsp:cNvSpPr/>
      </dsp:nvSpPr>
      <dsp:spPr>
        <a:xfrm>
          <a:off x="6113126" y="5822789"/>
          <a:ext cx="915109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915109" y="16046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>
            <a:solidFill>
              <a:schemeClr val="tx1"/>
            </a:solidFill>
          </a:endParaRPr>
        </a:p>
      </dsp:txBody>
      <dsp:txXfrm>
        <a:off x="6547804" y="5815958"/>
        <a:ext cx="45755" cy="45755"/>
      </dsp:txXfrm>
    </dsp:sp>
    <dsp:sp modelId="{9BD3E5BB-B18C-4255-A94C-73340247234C}">
      <dsp:nvSpPr>
        <dsp:cNvPr id="0" name=""/>
        <dsp:cNvSpPr/>
      </dsp:nvSpPr>
      <dsp:spPr>
        <a:xfrm>
          <a:off x="7028236" y="5266892"/>
          <a:ext cx="2287774" cy="1143887"/>
        </a:xfrm>
        <a:prstGeom prst="roundRect">
          <a:avLst>
            <a:gd name="adj" fmla="val 10000"/>
          </a:avLst>
        </a:prstGeom>
        <a:noFill/>
        <a:ln>
          <a:noFill/>
          <a:prstDash val="sysDash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200" b="1" kern="1200" dirty="0">
            <a:solidFill>
              <a:schemeClr val="tx1"/>
            </a:solidFill>
          </a:endParaRPr>
        </a:p>
      </dsp:txBody>
      <dsp:txXfrm>
        <a:off x="7061739" y="5300395"/>
        <a:ext cx="2220768" cy="10768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E454F-BEC5-D44A-0C9B-14C9F3769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DBE15B-F85C-FA0E-B318-5089F3B869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4D38D0-D5AD-CDB8-8B35-60076A938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AEF3-3C74-49F3-B4C2-486C117776A8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13B24-A436-3354-D3D3-46F76106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B4CF1-3C10-6F5F-2701-FE8817AFC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C180-0A6C-47D3-8CBC-3A0F1D784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572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A02A8-7B3F-6D5C-3E4E-76D0AFB59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4F82FE-E468-F8B9-27CC-2328BA984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2F0C6-B6A8-2013-CC73-DDB018782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AEF3-3C74-49F3-B4C2-486C117776A8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7B08E-5479-1FC6-BA7E-AD47C815F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6E2A5-0647-95F2-4D1A-914F24096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C180-0A6C-47D3-8CBC-3A0F1D784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68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2C21F5-E526-1D3A-BCEF-EFAAF88656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024239-ABAF-7CCA-0B56-306BFAEC0E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FCDC5-9D2D-B88C-C06F-B8B49E408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AEF3-3C74-49F3-B4C2-486C117776A8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70CB3-E645-64EF-AE6A-08330F59C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07C5A-1A33-A107-4E84-AF6DDDF8C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C180-0A6C-47D3-8CBC-3A0F1D784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389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5DB36-BDDF-C2E9-7F9D-2A7952D09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C8173-40DB-DF14-7F78-4F8B8E04F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42EBC-DC49-167C-4666-F75DFA871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AEF3-3C74-49F3-B4C2-486C117776A8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FB6FB-537D-68FA-7882-004B1E2F3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D3D67-5209-4E4A-AB67-1195E0899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C180-0A6C-47D3-8CBC-3A0F1D784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167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65F47-73FF-7A13-6215-D9ACA8F2F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B9119-76B3-1C74-0B62-E036C03AF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3ECDB4-EC73-8FF1-481B-4B0B52E1B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AEF3-3C74-49F3-B4C2-486C117776A8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A92902-7808-FEEE-76FF-8D921BABF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71373-0691-A244-EDA5-2155BFB18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C180-0A6C-47D3-8CBC-3A0F1D784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28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63924-7867-0C81-11F6-D7415742C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CDF84-F92D-114D-5C85-160681E3DF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42174B-33B4-C7A7-857B-49413A983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2276C-C12C-50BB-0D63-0220606C7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AEF3-3C74-49F3-B4C2-486C117776A8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EC8787-D1E4-ED4C-F005-CB4579CEB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635853-A38A-CDDE-6E26-F03B9CFC4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C180-0A6C-47D3-8CBC-3A0F1D784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522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62817-ABC5-5698-BE8F-0A0A745E1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3A696-26B3-5C69-5393-A9AADAD5E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355E2E-ADDB-AEEC-FFFF-C89AC8C9F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4FADFD-A60B-3416-9400-56EA927051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953BEB-070B-A9D4-176D-731A1C6878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F9C698-BDCD-3214-4F06-E59981B86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AEF3-3C74-49F3-B4C2-486C117776A8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D388AA-E0B5-7C22-04B6-B3B2C74F9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5FD2DE-5C81-D000-550B-9FBB5D83E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C180-0A6C-47D3-8CBC-3A0F1D784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916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AEAE9-3237-4D29-D30F-C886A641D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132E76-A685-0AB9-4D64-A3695BE61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AEF3-3C74-49F3-B4C2-486C117776A8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ACFD75-E504-BA0D-851E-18B232F99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61B373-A9C2-D714-4DA7-46372DA2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C180-0A6C-47D3-8CBC-3A0F1D784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55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1A0F17-130A-5BE1-FD52-A2AF1CD58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AEF3-3C74-49F3-B4C2-486C117776A8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E4A205-2387-D3F8-A624-F7D3C6432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D4D657-A86E-FC70-F2C9-308DB9B17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C180-0A6C-47D3-8CBC-3A0F1D784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323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DD1BB-E2D0-FFD5-C3C3-01355742C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C8339-C776-0EC9-9C1C-EC421340C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00340A-B7B8-70E0-A3BB-EC8CB13C8C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F4FA3B-22D4-AECE-0855-DFD2B3F22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AEF3-3C74-49F3-B4C2-486C117776A8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6A982-2161-1BCA-02BB-BDB45A7EB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3CF903-A5BD-1445-2119-34A535800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C180-0A6C-47D3-8CBC-3A0F1D784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72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CEB85-BC9B-578E-06E4-3D88E5E22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D036CF-D161-7A7E-E171-32327B7DCE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454F8B-91D7-58D9-7D65-8F1707DCD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62EBBC-5182-2637-7CAF-5219ED2EF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AAEF3-3C74-49F3-B4C2-486C117776A8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4F0F10-505B-E510-202E-7695799FF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8D4A8D-5EA0-2F99-5533-826FD7A55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1C180-0A6C-47D3-8CBC-3A0F1D784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8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BF62DD-2CEA-C5EF-848A-5545A729F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BCD838-B262-8C5E-FF9F-5CC17C50C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1D7BEC-D603-9DA5-ED31-70A1D0C2A4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CAAEF3-3C74-49F3-B4C2-486C117776A8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C60E4-F963-8BE3-C8D4-BF4B193853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79C53-F436-C27A-B6DC-7C0C4B57A5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21C180-0A6C-47D3-8CBC-3A0F1D7842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955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4990F0C-6159-6B19-07DE-09931A867B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6028824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CA4CBEB-C320-5E8C-7B9F-40A396BCFAF8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ბე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5EA03F7-E91B-99EA-ECD1-16EAC519677C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ბა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B5AAB89-11A5-130D-E82E-BFA9DED4605E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ბუ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09867C6-353F-120E-417A-008EC18FCDCB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ბი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94A8AB6-C848-B99A-B82D-6627CA78B088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ბო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981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215EA8-8928-FB7B-CA69-E1342E53A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B834006-985A-D52D-BF27-1E1278B07F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4835147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AD80A4B-0BA3-AB68-6BE3-DB387522FC42}"/>
              </a:ext>
            </a:extLst>
          </p:cNvPr>
          <p:cNvSpPr/>
          <p:nvPr/>
        </p:nvSpPr>
        <p:spPr>
          <a:xfrm>
            <a:off x="9713620" y="194872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ნე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C4788B1-E4DA-C70D-C5DF-9B7051345C10}"/>
              </a:ext>
            </a:extLst>
          </p:cNvPr>
          <p:cNvSpPr/>
          <p:nvPr/>
        </p:nvSpPr>
        <p:spPr>
          <a:xfrm>
            <a:off x="9713621" y="156647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ნა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30E308A-78E1-825B-E036-0D7C7E77AC14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ნუ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463B963-5FD1-9DB1-AF90-86E52991FAA5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ნი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9DAD788-E6F0-3ACE-02DE-ADD30B3E3950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ნო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790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8B6DA5-210B-0BA5-4992-6A8D853AF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2D59964-055C-8F40-C2B9-15C046B0DE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865420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EB002C7-086F-E766-6137-BAE3EF6E377D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პე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EDAEB90-D569-F42B-545D-C2ED8A3B1058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პა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11ADDCB-6D5E-5AAB-CD5C-A6F6B81200CE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პუ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0C33EF9-61D5-2A8F-F79F-67B670718A8D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პი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066C903-D75C-DC9C-E98C-A5BE9385F20F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პო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342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53F7E5-B1C6-4CA4-3531-7C58E1DC1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EFA1CF9-D2EF-5EB7-FBB2-82DCA3A64C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0527051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18290CC-D948-7C3B-37A0-E4B4FE5427EE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ჟე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2652532-139A-93EB-DA69-07242A7A4804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ჟა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61DC14B-DF94-C444-8993-4070DDA9E102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ჟუ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31EB255-4961-469E-3201-9966B9D59283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ჟი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D7C30F8-4815-6756-F553-92D8925F171E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ჟო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910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61785-1043-8E03-268E-B34EA2E46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7CB536A-F8DC-4686-CD22-67D6F13369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9413804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8926D97-C080-E043-ED7A-313A0C10FB79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რე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3F748DC-45F7-490F-714E-F1AAF8DAD2DB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რა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564CAAD-415A-62C8-A82B-54BE9F1BB75B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რუ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F22723F-FB2C-399F-5BFB-9F3AB2ED1970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რი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D2F2E00-E05C-1193-71C5-DDF456E3EF24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რო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557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A05D7-9D5F-3464-5866-443889157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E43D8E3-E14E-60F6-9F48-79D3ACF3FA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7055420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34BA16B-B3D2-B85D-A98A-F6E9EF393C77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სე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FA08B92-00C0-0C3D-6F35-0B2CF87A7266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სა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84A0ED1-B8D1-E338-BABB-CB01FF80FCF2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სუ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70B9B53-DECC-E41A-4D3B-AC69EDA529E8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სი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30D6D2A-1F18-F391-95C8-4693C553B676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სო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027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26F1B-168C-A832-65F9-068FEA093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59872EA-1721-E3B0-6BBC-11B166BC83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0310330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67EA5EB-2EC9-6E32-1F4C-838B427D5C01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ტე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43B5AEA-6328-DB56-FB48-1880EBE2C357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ტა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91859E0-1B8A-0417-9347-11E51E04D7B0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ტუ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E74B29C-E607-2A5A-2A44-8CED352B9CAB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ტი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3D61874-9FBD-ED69-8D12-77DE0F57145C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ტო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406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611F2-4914-E560-EB80-9DBAD4D51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D210659-67B8-B196-DDCE-99165D54B3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6103757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1530200-F386-68A6-8E44-FB2BF61D5D15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ფე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503685C-2A1C-C11D-8066-2AA5448AAE13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ფა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7DDFA34-3809-3768-EEAB-B1A840F5F5B0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ფუ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8724971-B3C9-8127-A672-961226638BA5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ფი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4D7BD4B-9C9C-55BB-EDE9-BA8B068B07A2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ფო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4438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0BE1B-DE44-3DE1-334D-4608D4581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4DEE2F7-20D3-38C7-0D1F-0C42ECF463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2593636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87EC4AE-752E-8A51-BB8D-F13FC2EEA25D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ქე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524CDB7-43EB-4B09-5E42-5229AFD54619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ქა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83ACAB9-C950-2D18-D212-B6367BC4A69D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ქუ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ACAE1D0-78E4-7ED5-3EBF-961811B7A62F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ქი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A5273B0-6517-A535-922E-937313330683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ქო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592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37993-2868-7263-A113-3E625BB9E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49ED5C6-1F0E-327A-AAE2-FE5500F85B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9916255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FEF0CFC-02F1-3064-A0C7-23CAAFD042E6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ღე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3036D53-72FF-BCD0-CDB1-D129432CFFE0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ღა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BEA1A9B-328F-43B1-B3DD-A1DA5C1627EE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ღუ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9FBBFF6-886E-F2FD-F10C-3ACA75647151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ღი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CEE81F8-959F-804A-3A5C-2C4C6A1A6A19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ღო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516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B94DE-C5E1-7F78-496A-0B086B0A1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F496D9F-37EA-E0F6-BDE9-894C74A2C0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1105319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2D4D7AE-FF8A-0436-2520-29F434811473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ყე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C55BF98-916A-638D-EFE0-014326A04BC7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ყა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2E8B5DE-C9EF-234C-D55E-CF226774FB34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ყუ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22652F9-F525-0F73-21C6-E0901DBD764A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ყი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CC62628-4DB3-5198-8655-C495B3A196F5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ყო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698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90BBF-77AA-0074-1EDE-019047CD9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07EB5E5-0AFF-248F-8DC7-9179B793AA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9122551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DD3B258-D087-5FF3-3DB1-94AC3F7FB8AB}"/>
              </a:ext>
            </a:extLst>
          </p:cNvPr>
          <p:cNvSpPr/>
          <p:nvPr/>
        </p:nvSpPr>
        <p:spPr>
          <a:xfrm>
            <a:off x="9713621" y="424971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გე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FD4B8E7-06E3-02D4-E3ED-D00ECDC9005C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გა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365C1EA-A244-52EB-7831-D89CE6CEF100}"/>
              </a:ext>
            </a:extLst>
          </p:cNvPr>
          <p:cNvSpPr/>
          <p:nvPr/>
        </p:nvSpPr>
        <p:spPr>
          <a:xfrm>
            <a:off x="9713622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გუ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803FD3D-D161-E40C-6A67-2B6F78EB2171}"/>
              </a:ext>
            </a:extLst>
          </p:cNvPr>
          <p:cNvSpPr/>
          <p:nvPr/>
        </p:nvSpPr>
        <p:spPr>
          <a:xfrm>
            <a:off x="9841038" y="55838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გი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F6B70FA-9600-82A3-F4F4-B03A3E0D4DEE}"/>
              </a:ext>
            </a:extLst>
          </p:cNvPr>
          <p:cNvSpPr/>
          <p:nvPr/>
        </p:nvSpPr>
        <p:spPr>
          <a:xfrm>
            <a:off x="9713621" y="291558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გო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2786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AFBD13-A5C3-9BFE-5514-E3E9ED538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C4AA0A8-68BB-71FB-92A6-5BE7E0A199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5577596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F7EE845-3A26-7CE9-BD98-5F323F9FF1E0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შე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9CA06FC-838E-396F-5008-31618C78BD10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შა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10785A6-A5B0-C861-B1EC-06AD7A7A038E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შუ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45D63AC-7E57-46AE-3EC5-4D345A6F8AB7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ში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B5D6464-970E-DCE3-276B-69D35DE9D041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შო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5703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C4C31-AA5D-BDE5-4BE7-7DE0C7FD7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9A9114C-677E-E5E3-386D-993834D915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4564045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D3CA42B-AB76-AC80-0815-F0C119E109AA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ჩე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E24B635-510C-51B6-E916-656B5DEDECFD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ჩა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493ECE3-BF39-F8D6-F41E-69932CB874B0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ჩუ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B76D80D-5AA5-4490-351B-801D655A7479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ჩი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1BF9B09-C498-0D48-1CC1-846948B236C9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ჩო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7489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463F4-1437-7556-AD27-85296C28D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8D3A3CC-3879-0671-3496-E84F95D9A3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8993784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F2A2AA8-DFCC-4B12-DE00-DAAFDCE1DE86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ცე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26970AF-3BEF-D130-4A71-61C93D15FD7B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ცა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B8E5A93-08AF-CE33-1CB2-229441A1CE13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ცუ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6C71D15-A50D-DBEB-4DEA-5E90FD1F2F58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ცი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3FE6B5-1403-0076-220D-16B260E05E74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ცო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4194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1BEE28-1F7F-45CE-437B-C2E2C6E7E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0118638-1144-4FB6-1BCF-C39830F49E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8924315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CD323B7-0675-2B25-AD17-289D4076C064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ძე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BFB3A53-65DF-1A2C-D3B6-9C714653C4CD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ძა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DE1C2BB-DBD4-226E-ABE3-BA1B7FCF4C76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ძუ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386A3FB-DB84-D5A1-1D19-66AE7398DC22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ძი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1F6A06B-436E-2FFF-86D5-7F91D933F836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ძო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0735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EC754-4D55-AF00-BFAD-A49C5EEC0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BF54C45-9797-C42B-C12D-65EDE17119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8640962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1874525-176A-505C-2DFE-47E8194D5B41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წე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B29D3EE-5DD5-6279-CB96-BAC11EE48EFC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წა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E32354B-8DCD-44F6-90AA-2B02962812A7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წუ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4E4AF53-8BF6-AB0A-2849-63C9F1520507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წი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382032F-C58D-7104-B8FD-0C030E12587C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წო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7621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9DBB0-4D7B-E2D5-5BD7-25E6BC5C2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7E9961A-C31B-969F-F34F-E883C94C68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7704262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29955FA-E1F0-3578-FCA8-C32ED72B5C78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ჭე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E232E0A-27D1-A72D-37CC-0BC8112A0D32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ჭა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67BC470-D217-8EB0-566A-FD39E4FCE658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ჭუ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E55B063-78BD-490D-7FF1-51457758AEBC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ჭი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7DBD5F2-C763-B7E4-4301-D1BD65F4DAEB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ჭო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4409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AE2D3-232C-92FC-6F0A-3CD58A5DA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FEC8082-BCCB-B5C4-B8F2-A55F2E43EE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3480308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0DF91D4-35AD-4726-8549-8244CF643D57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ცე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057EA8C-6223-6F54-CD9D-03ACA0C5CE99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ცა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8D11DAF-1723-0CAD-4E4B-AF4E56D71E2C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ცუ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DB093F4-122D-4212-F719-109834153E6C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ცი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29677C3-312C-3D27-FA46-B831F1B2E9CA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ცო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8943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99C98-2968-E51F-193D-3D7274871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26CEDA9-3880-D56D-FF26-172316C2B3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9542792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63B295C-39EC-9E52-10B8-7E6ED4C79330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ჯე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5D44ED1-CD1E-AA1D-3444-C6841198AF53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ჯა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F546F34-2C5C-2354-36A1-B53E9467DE95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ჯუ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E189C71-8302-726E-6B36-5998F0AB2825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ჯი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112F47-84DC-4078-88B7-81EF09E2973B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ჯო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0592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C40CD-4B14-3BF7-E984-B2A03B8D0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A3DC6E3-28C4-502F-41D5-20DF11E8B8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0087159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3B5C0D0-F03B-D631-D98C-78E53BE06752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ჰე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7986A28-91ED-5D02-A499-3C5852F351D6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ჰა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5BAA3F6-F704-9D58-4EBA-C21C4DCA586B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ჰუ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D714B3D-ABB2-930C-9AAA-C5334755B407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ჰი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D9BC9AE-D0D7-4C3A-0764-F8BFFE460352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ჰო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082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0A927-4783-697C-68EE-6EC187A27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13E7EF7-E948-755D-C883-0C2856D250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1623582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B30961B-7564-43E8-53BB-9672F79CEB4E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დე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4D6FDE2-6E28-DD5B-E59C-F96E7973BBA5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და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13B7A95-BD34-035A-4C1C-8E323D1D2F51}"/>
              </a:ext>
            </a:extLst>
          </p:cNvPr>
          <p:cNvSpPr/>
          <p:nvPr/>
        </p:nvSpPr>
        <p:spPr>
          <a:xfrm>
            <a:off x="9713622" y="4189752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დუ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682DB5E-36C9-26A1-8AB7-70DA5470407E}"/>
              </a:ext>
            </a:extLst>
          </p:cNvPr>
          <p:cNvSpPr/>
          <p:nvPr/>
        </p:nvSpPr>
        <p:spPr>
          <a:xfrm>
            <a:off x="9758591" y="288935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დი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D97AEC6-A8C1-3F19-0335-71CF15854BD2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დო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562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0E60DE-661D-2127-D0FF-D1E1FD27A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36D771F-1389-A4C3-3F18-F5127C3D24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8322927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9B2804A-C154-5A1B-14C0-61EA3331F72F}"/>
              </a:ext>
            </a:extLst>
          </p:cNvPr>
          <p:cNvSpPr/>
          <p:nvPr/>
        </p:nvSpPr>
        <p:spPr>
          <a:xfrm>
            <a:off x="9736112" y="3016772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ვე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BCC2139-B592-3FCA-24C3-4C7F71E3D1AE}"/>
              </a:ext>
            </a:extLst>
          </p:cNvPr>
          <p:cNvSpPr/>
          <p:nvPr/>
        </p:nvSpPr>
        <p:spPr>
          <a:xfrm>
            <a:off x="9713622" y="5528560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ვა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B197D74-71E3-27F4-C904-858044A89E28}"/>
              </a:ext>
            </a:extLst>
          </p:cNvPr>
          <p:cNvSpPr/>
          <p:nvPr/>
        </p:nvSpPr>
        <p:spPr>
          <a:xfrm>
            <a:off x="9736112" y="207990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ვუ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CD43E9F-2B5E-EBFA-4055-6B1EBBD9889C}"/>
              </a:ext>
            </a:extLst>
          </p:cNvPr>
          <p:cNvSpPr/>
          <p:nvPr/>
        </p:nvSpPr>
        <p:spPr>
          <a:xfrm>
            <a:off x="9736111" y="430217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ვი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9A930ED-0754-A288-A140-B5E319C19D90}"/>
              </a:ext>
            </a:extLst>
          </p:cNvPr>
          <p:cNvSpPr/>
          <p:nvPr/>
        </p:nvSpPr>
        <p:spPr>
          <a:xfrm>
            <a:off x="9713623" y="1506515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ვო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356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BBFE5-5D0F-9BFF-0BE6-034844AB0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A974134-BED8-8B61-3B94-28289E9D75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9745374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B02A068-6C24-4858-62CA-A6221051E3C8}"/>
              </a:ext>
            </a:extLst>
          </p:cNvPr>
          <p:cNvSpPr/>
          <p:nvPr/>
        </p:nvSpPr>
        <p:spPr>
          <a:xfrm>
            <a:off x="9713622" y="4225352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ზე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60B25E4-6A28-12D7-52D1-25DCDA066073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ზა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B0C43FB-9EE4-3D3B-C91F-A063B316FA81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ზუ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894027E-3A97-E7C6-79C3-9951F72862CB}"/>
              </a:ext>
            </a:extLst>
          </p:cNvPr>
          <p:cNvSpPr/>
          <p:nvPr/>
        </p:nvSpPr>
        <p:spPr>
          <a:xfrm>
            <a:off x="9606196" y="206115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ზი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DE26C72-6655-FE19-FFA8-DBAC79348204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ზო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464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9AC4D-0CFF-8373-422A-21105E05B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6832AF9-52F7-3F15-DE98-0C91698DE9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5829329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5E44CB7-5C5B-D954-92D3-519ECA43A2D4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თე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E4197B7-AEC3-24F0-652C-330F12251F48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თა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77EA066-E5B6-35DD-FD2F-FB179F578492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თუ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9E24B23-769C-005C-C9B6-9D52D5FF5F56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თი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A053B14-CB9D-0347-737B-F3999F4AF650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თო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417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ADD09-2583-D697-DC79-8F859C0B4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73CE905-F3F0-6459-5C47-831F87A1E8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1566027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299A961-BF96-FB86-7164-0895C7150016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კე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F27E677-E0EA-776B-14D4-71714EE7C550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კა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FA78153-4C0A-5C17-BE09-DF98A6CED992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კუ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5C0305E-1C35-D5F6-590F-E1438F306566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კი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E898898-B711-857D-DF1C-225130B52DCD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კო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861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CF7CF-1F46-D448-6C9C-E7841CB22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16B926D-53C0-5D94-10F4-F5EADDEDFB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2950692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3CDBFFF-F844-4F6B-2195-FA6A59F3CC98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ლე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A0AF7B2-D11C-41B7-A984-297B46EC0D30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ლა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2D156D9-C43E-CB1D-D669-8463E9325FDA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ლუ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968A85B-9FE9-FE80-7C39-041B78DD2E91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ლი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230039A-A5E7-C0E9-1F75-431466458954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ლო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299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07A39-73ED-B602-C914-3F1A9EC2E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BE7417B-6731-FA4F-F269-A33A0CA5AD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1605792"/>
              </p:ext>
            </p:extLst>
          </p:nvPr>
        </p:nvGraphicFramePr>
        <p:xfrm>
          <a:off x="0" y="194872"/>
          <a:ext cx="9938479" cy="6415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8C98883-0ECE-70C2-5383-151003CC3EF3}"/>
              </a:ext>
            </a:extLst>
          </p:cNvPr>
          <p:cNvSpPr/>
          <p:nvPr/>
        </p:nvSpPr>
        <p:spPr>
          <a:xfrm>
            <a:off x="9713626" y="247338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მე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A6EDA51-9118-4FA6-DA73-58231D539F55}"/>
              </a:ext>
            </a:extLst>
          </p:cNvPr>
          <p:cNvSpPr/>
          <p:nvPr/>
        </p:nvSpPr>
        <p:spPr>
          <a:xfrm>
            <a:off x="9713625" y="1581463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მა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433B124-BA2D-3896-4F46-A4ED994DE9CA}"/>
              </a:ext>
            </a:extLst>
          </p:cNvPr>
          <p:cNvSpPr/>
          <p:nvPr/>
        </p:nvSpPr>
        <p:spPr>
          <a:xfrm>
            <a:off x="9713622" y="2994286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მუ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3CEA78C-9EE8-ABE2-D0ED-2BFF547775AA}"/>
              </a:ext>
            </a:extLst>
          </p:cNvPr>
          <p:cNvSpPr/>
          <p:nvPr/>
        </p:nvSpPr>
        <p:spPr>
          <a:xfrm>
            <a:off x="9713624" y="4407109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მი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03E9352-7E1B-F529-37B8-E9DD0CE8C639}"/>
              </a:ext>
            </a:extLst>
          </p:cNvPr>
          <p:cNvSpPr/>
          <p:nvPr/>
        </p:nvSpPr>
        <p:spPr>
          <a:xfrm>
            <a:off x="9713623" y="5636301"/>
            <a:ext cx="2263515" cy="1154243"/>
          </a:xfrm>
          <a:prstGeom prst="roundRect">
            <a:avLst>
              <a:gd name="adj" fmla="val 8875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7200" b="1" dirty="0">
                <a:solidFill>
                  <a:schemeClr val="tx1"/>
                </a:solidFill>
              </a:rPr>
              <a:t>ო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759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308</Words>
  <Application>Microsoft Office PowerPoint</Application>
  <PresentationFormat>Widescreen</PresentationFormat>
  <Paragraphs>308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ალექსანდრე სულაბერიძე</dc:creator>
  <cp:lastModifiedBy>ალექსანდრე სულაბერიძე</cp:lastModifiedBy>
  <cp:revision>3</cp:revision>
  <dcterms:created xsi:type="dcterms:W3CDTF">2025-01-08T12:05:35Z</dcterms:created>
  <dcterms:modified xsi:type="dcterms:W3CDTF">2025-01-08T12:35:24Z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dd2b3a5-926f-4111-8eea-9c5318b8762f_Enabled">
    <vt:lpwstr>true</vt:lpwstr>
  </property>
  <property fmtid="{D5CDD505-2E9C-101B-9397-08002B2CF9AE}" pid="3" name="MSIP_Label_cdd2b3a5-926f-4111-8eea-9c5318b8762f_SetDate">
    <vt:lpwstr>2025-01-08T12:29:21Z</vt:lpwstr>
  </property>
  <property fmtid="{D5CDD505-2E9C-101B-9397-08002B2CF9AE}" pid="4" name="MSIP_Label_cdd2b3a5-926f-4111-8eea-9c5318b8762f_Method">
    <vt:lpwstr>Standard</vt:lpwstr>
  </property>
  <property fmtid="{D5CDD505-2E9C-101B-9397-08002B2CF9AE}" pid="5" name="MSIP_Label_cdd2b3a5-926f-4111-8eea-9c5318b8762f_Name">
    <vt:lpwstr>defa4170-0d19-0005-0004-bc88714345d2</vt:lpwstr>
  </property>
  <property fmtid="{D5CDD505-2E9C-101B-9397-08002B2CF9AE}" pid="6" name="MSIP_Label_cdd2b3a5-926f-4111-8eea-9c5318b8762f_SiteId">
    <vt:lpwstr>61d2e93c-423d-43b4-8f23-1580c2341952</vt:lpwstr>
  </property>
  <property fmtid="{D5CDD505-2E9C-101B-9397-08002B2CF9AE}" pid="7" name="MSIP_Label_cdd2b3a5-926f-4111-8eea-9c5318b8762f_ActionId">
    <vt:lpwstr>58a75ab9-e9cf-44ca-8d69-581436362692</vt:lpwstr>
  </property>
  <property fmtid="{D5CDD505-2E9C-101B-9397-08002B2CF9AE}" pid="8" name="MSIP_Label_cdd2b3a5-926f-4111-8eea-9c5318b8762f_ContentBits">
    <vt:lpwstr>0</vt:lpwstr>
  </property>
</Properties>
</file>