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240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248529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933911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757229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378218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190504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70702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30402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41220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92440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3805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244185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47E29-F341-4621-9E27-A4F304760A02}" type="datetimeFigureOut">
              <a:rPr lang="ka-GE" smtClean="0"/>
              <a:t>21.05.2025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9B37C-233C-4A3A-8674-1D9F009DF713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60991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F073542-AFF9-DB27-A724-A55299625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46534C18-AD76-4FA9-8B41-B5292F8D0487}"/>
              </a:ext>
            </a:extLst>
          </p:cNvPr>
          <p:cNvGrpSpPr/>
          <p:nvPr/>
        </p:nvGrpSpPr>
        <p:grpSpPr>
          <a:xfrm>
            <a:off x="620067" y="663487"/>
            <a:ext cx="5617866" cy="8575678"/>
            <a:chOff x="620067" y="454939"/>
            <a:chExt cx="5617866" cy="8575678"/>
          </a:xfrm>
        </p:grpSpPr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F88C57B3-46E3-47B2-8539-9B66EC03E7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1791" y="454939"/>
              <a:ext cx="1746142" cy="34979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2D66A5D-66D4-4883-ACE1-8D09E095ADD1}"/>
                </a:ext>
              </a:extLst>
            </p:cNvPr>
            <p:cNvSpPr txBox="1"/>
            <p:nvPr/>
          </p:nvSpPr>
          <p:spPr>
            <a:xfrm>
              <a:off x="664524" y="1536800"/>
              <a:ext cx="421333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4000" b="1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cadMtavr" pitchFamily="2" charset="0"/>
                </a:rPr>
                <a:t>sertifikati</a:t>
              </a:r>
              <a:endParaRPr lang="ka-GE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8E8AE40-C3C3-4114-9B5C-70CD532B69AC}"/>
                </a:ext>
              </a:extLst>
            </p:cNvPr>
            <p:cNvSpPr txBox="1"/>
            <p:nvPr/>
          </p:nvSpPr>
          <p:spPr>
            <a:xfrm>
              <a:off x="620067" y="3245130"/>
              <a:ext cx="5223778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latin typeface="AcadNusx" pitchFamily="2" charset="0"/>
                </a:rPr>
                <a:t>gadaecema</a:t>
              </a:r>
              <a:r>
                <a:rPr lang="en-US" dirty="0">
                  <a:latin typeface="AcadNusx" pitchFamily="2" charset="0"/>
                </a:rPr>
                <a:t> </a:t>
              </a:r>
            </a:p>
            <a:p>
              <a:pPr algn="ctr"/>
              <a:endParaRPr lang="en-US" dirty="0"/>
            </a:p>
            <a:p>
              <a:pPr algn="ctr"/>
              <a:r>
                <a:rPr lang="en-US" sz="2800" b="1" dirty="0">
                  <a:solidFill>
                    <a:srgbClr val="660033"/>
                  </a:solidFill>
                  <a:latin typeface="AcadMtavr" pitchFamily="2" charset="0"/>
                </a:rPr>
                <a:t>D</a:t>
              </a:r>
              <a:r>
                <a:rPr lang="ka-GE" sz="2800" b="1" dirty="0">
                  <a:solidFill>
                    <a:srgbClr val="660033"/>
                  </a:solidFill>
                  <a:latin typeface="AcadMtavr" pitchFamily="2" charset="0"/>
                </a:rPr>
                <a:t>სახელი , გვარი</a:t>
              </a:r>
              <a:r>
                <a:rPr lang="en-US" sz="2800" b="1" dirty="0">
                  <a:solidFill>
                    <a:srgbClr val="660033"/>
                  </a:solidFill>
                  <a:latin typeface="AcadMtavr" pitchFamily="2" charset="0"/>
                </a:rPr>
                <a:t> </a:t>
              </a:r>
            </a:p>
            <a:p>
              <a:pPr algn="ctr"/>
              <a:endParaRPr lang="en-US" dirty="0"/>
            </a:p>
            <a:p>
              <a:pPr algn="ctr"/>
              <a:r>
                <a:rPr lang="en-US" sz="2800" dirty="0"/>
                <a:t>I</a:t>
              </a:r>
              <a:r>
                <a:rPr lang="en-US" dirty="0"/>
                <a:t> </a:t>
              </a:r>
              <a:r>
                <a:rPr lang="en-US" dirty="0" err="1">
                  <a:latin typeface="AcadNusx" pitchFamily="2" charset="0"/>
                </a:rPr>
                <a:t>klasis</a:t>
              </a:r>
              <a:endParaRPr lang="en-US" dirty="0">
                <a:latin typeface="AcadNusx" pitchFamily="2" charset="0"/>
              </a:endParaRPr>
            </a:p>
            <a:p>
              <a:pPr algn="ctr"/>
              <a:r>
                <a:rPr lang="en-US" dirty="0">
                  <a:latin typeface="AcadNusx" pitchFamily="2" charset="0"/>
                </a:rPr>
                <a:t> </a:t>
              </a:r>
              <a:r>
                <a:rPr lang="en-US" dirty="0" err="1">
                  <a:latin typeface="AcadNusx" pitchFamily="2" charset="0"/>
                </a:rPr>
                <a:t>warmatebiT</a:t>
              </a:r>
              <a:r>
                <a:rPr lang="en-US" dirty="0">
                  <a:latin typeface="AcadNusx" pitchFamily="2" charset="0"/>
                </a:rPr>
                <a:t> </a:t>
              </a:r>
              <a:r>
                <a:rPr lang="en-US" dirty="0" err="1">
                  <a:latin typeface="AcadNusx" pitchFamily="2" charset="0"/>
                </a:rPr>
                <a:t>dasrulebisTvis</a:t>
              </a:r>
              <a:endParaRPr lang="en-US" dirty="0">
                <a:latin typeface="AcadNusx" pitchFamily="2" charset="0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045BF74-3246-4ED3-8AFE-2013F4B6F172}"/>
                </a:ext>
              </a:extLst>
            </p:cNvPr>
            <p:cNvSpPr txBox="1"/>
            <p:nvPr/>
          </p:nvSpPr>
          <p:spPr>
            <a:xfrm>
              <a:off x="3094129" y="8661285"/>
              <a:ext cx="7379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202</a:t>
              </a:r>
              <a:r>
                <a:rPr lang="ka-GE" b="1" dirty="0"/>
                <a:t>5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F5C7D9C-AC4D-4A95-96D1-26476994276E}"/>
                </a:ext>
              </a:extLst>
            </p:cNvPr>
            <p:cNvSpPr txBox="1"/>
            <p:nvPr/>
          </p:nvSpPr>
          <p:spPr>
            <a:xfrm>
              <a:off x="935092" y="5764820"/>
              <a:ext cx="203734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>
                  <a:latin typeface="AcadNusx" pitchFamily="2" charset="0"/>
                </a:rPr>
                <a:t>klasis</a:t>
              </a:r>
              <a:r>
                <a:rPr lang="en-US" sz="1200" b="1" dirty="0">
                  <a:latin typeface="AcadNusx" pitchFamily="2" charset="0"/>
                </a:rPr>
                <a:t> </a:t>
              </a:r>
              <a:r>
                <a:rPr lang="en-US" sz="1200" b="1" dirty="0" err="1">
                  <a:latin typeface="AcadNusx" pitchFamily="2" charset="0"/>
                </a:rPr>
                <a:t>xelmZRvaneli</a:t>
              </a:r>
              <a:r>
                <a:rPr lang="en-US" sz="1200" b="1" dirty="0">
                  <a:latin typeface="AcadNusx" pitchFamily="2" charset="0"/>
                </a:rPr>
                <a:t> </a:t>
              </a:r>
            </a:p>
            <a:p>
              <a:r>
                <a:rPr lang="ka-GE" sz="1200" b="1" dirty="0">
                  <a:latin typeface="AcadNusx" pitchFamily="2" charset="0"/>
                </a:rPr>
                <a:t>სახელი,გვარი</a:t>
              </a:r>
              <a:r>
                <a:rPr lang="en-US" sz="1200" b="1" dirty="0">
                  <a:latin typeface="AcadNusx" pitchFamily="2" charset="0"/>
                </a:rPr>
                <a:t> </a:t>
              </a:r>
            </a:p>
            <a:p>
              <a:endParaRPr lang="ka-GE" sz="1200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96420D5-2A06-417E-8F0E-59E3BBAAEE9B}"/>
                </a:ext>
              </a:extLst>
            </p:cNvPr>
            <p:cNvSpPr txBox="1"/>
            <p:nvPr/>
          </p:nvSpPr>
          <p:spPr>
            <a:xfrm>
              <a:off x="3948637" y="5764820"/>
              <a:ext cx="203734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 err="1">
                  <a:latin typeface="AcadNusx" pitchFamily="2" charset="0"/>
                </a:rPr>
                <a:t>skolis</a:t>
              </a:r>
              <a:r>
                <a:rPr lang="en-US" sz="1200" b="1" dirty="0">
                  <a:latin typeface="AcadNusx" pitchFamily="2" charset="0"/>
                </a:rPr>
                <a:t> </a:t>
              </a:r>
              <a:r>
                <a:rPr lang="en-US" sz="1200" b="1" dirty="0" err="1">
                  <a:latin typeface="AcadNusx" pitchFamily="2" charset="0"/>
                </a:rPr>
                <a:t>direqtori</a:t>
              </a:r>
              <a:endParaRPr lang="ka-GE" sz="1200" b="1" dirty="0">
                <a:latin typeface="AcadNusx" pitchFamily="2" charset="0"/>
              </a:endParaRPr>
            </a:p>
            <a:p>
              <a:pPr algn="r"/>
              <a:r>
                <a:rPr lang="ka-GE" sz="1200" b="1" dirty="0">
                  <a:latin typeface="AcadNusx" pitchFamily="2" charset="0"/>
                </a:rPr>
                <a:t>სახელი,გვარი</a:t>
              </a:r>
              <a:r>
                <a:rPr lang="en-US" sz="1200" b="1" dirty="0">
                  <a:latin typeface="AcadNusx" pitchFamily="2" charset="0"/>
                </a:rPr>
                <a:t> </a:t>
              </a:r>
            </a:p>
            <a:p>
              <a:pPr algn="r"/>
              <a:endParaRPr lang="en-US" sz="1200" b="1" dirty="0">
                <a:latin typeface="AcadNusx" pitchFamily="2" charset="0"/>
              </a:endParaRPr>
            </a:p>
            <a:p>
              <a:endParaRPr lang="ka-GE" sz="1200" dirty="0"/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00463-61B8-E90C-2A65-E79030D7DD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782" y="6605485"/>
            <a:ext cx="4598630" cy="2264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24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431</TotalTime>
  <Words>23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AcadMtavr</vt:lpstr>
      <vt:lpstr>AcadNusx</vt:lpstr>
      <vt:lpstr>Arial</vt:lpstr>
      <vt:lpstr>Calibri</vt:lpstr>
      <vt:lpstr>Calibri Light</vt:lpstr>
      <vt:lpstr>Sylfaen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ბაია მაჩიტიძე</cp:lastModifiedBy>
  <cp:revision>16</cp:revision>
  <dcterms:created xsi:type="dcterms:W3CDTF">2022-04-28T11:27:59Z</dcterms:created>
  <dcterms:modified xsi:type="dcterms:W3CDTF">2025-05-21T18:01:08Z</dcterms:modified>
</cp:coreProperties>
</file>